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2F9D-B441-48B3-B90E-978E58078CC9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1844-2CA5-4AB7-B744-343FFA5A6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1750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2F9D-B441-48B3-B90E-978E58078CC9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1844-2CA5-4AB7-B744-343FFA5A6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083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2F9D-B441-48B3-B90E-978E58078CC9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1844-2CA5-4AB7-B744-343FFA5A6E8A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6485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2F9D-B441-48B3-B90E-978E58078CC9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1844-2CA5-4AB7-B744-343FFA5A6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5293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2F9D-B441-48B3-B90E-978E58078CC9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1844-2CA5-4AB7-B744-343FFA5A6E8A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8966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2F9D-B441-48B3-B90E-978E58078CC9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1844-2CA5-4AB7-B744-343FFA5A6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7034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2F9D-B441-48B3-B90E-978E58078CC9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1844-2CA5-4AB7-B744-343FFA5A6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041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2F9D-B441-48B3-B90E-978E58078CC9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1844-2CA5-4AB7-B744-343FFA5A6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1161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2F9D-B441-48B3-B90E-978E58078CC9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1844-2CA5-4AB7-B744-343FFA5A6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70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2F9D-B441-48B3-B90E-978E58078CC9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1844-2CA5-4AB7-B744-343FFA5A6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740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2F9D-B441-48B3-B90E-978E58078CC9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1844-2CA5-4AB7-B744-343FFA5A6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099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2F9D-B441-48B3-B90E-978E58078CC9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1844-2CA5-4AB7-B744-343FFA5A6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564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2F9D-B441-48B3-B90E-978E58078CC9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1844-2CA5-4AB7-B744-343FFA5A6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2328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2F9D-B441-48B3-B90E-978E58078CC9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1844-2CA5-4AB7-B744-343FFA5A6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602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2F9D-B441-48B3-B90E-978E58078CC9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1844-2CA5-4AB7-B744-343FFA5A6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3809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2F9D-B441-48B3-B90E-978E58078CC9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1844-2CA5-4AB7-B744-343FFA5A6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3752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E2F9D-B441-48B3-B90E-978E58078CC9}" type="datetimeFigureOut">
              <a:rPr lang="es-MX" smtClean="0"/>
              <a:t>10/06/2022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D581844-2CA5-4AB7-B744-343FFA5A6E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7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7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95245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1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1267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25887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2271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22712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25886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25887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F4B6302-E2E0-5EFE-B5E4-21A9EE9F4B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4120" y="1020871"/>
            <a:ext cx="6960759" cy="2849671"/>
          </a:xfrm>
        </p:spPr>
        <p:txBody>
          <a:bodyPr>
            <a:normAutofit/>
          </a:bodyPr>
          <a:lstStyle/>
          <a:p>
            <a:pPr algn="l"/>
            <a:r>
              <a:rPr lang="es-MX" sz="6600">
                <a:solidFill>
                  <a:srgbClr val="FFFFFF"/>
                </a:solidFill>
              </a:rPr>
              <a:t>inmersión  temática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3FBA0FF-9186-4F44-D135-5725DC924D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088" y="3962088"/>
            <a:ext cx="6112077" cy="1186108"/>
          </a:xfrm>
        </p:spPr>
        <p:txBody>
          <a:bodyPr>
            <a:normAutofit/>
          </a:bodyPr>
          <a:lstStyle/>
          <a:p>
            <a:pPr algn="l"/>
            <a:endParaRPr lang="es-MX" sz="2000">
              <a:solidFill>
                <a:srgbClr val="FFFFFF">
                  <a:alpha val="70000"/>
                </a:srgbClr>
              </a:solidFill>
            </a:endParaRP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92146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99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0C3E5AF1-14F5-5948-CA52-532515D94D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829" t="16520" r="29795" b="4297"/>
          <a:stretch/>
        </p:blipFill>
        <p:spPr>
          <a:xfrm>
            <a:off x="318357" y="229351"/>
            <a:ext cx="9051235" cy="6399298"/>
          </a:xfrm>
        </p:spPr>
      </p:pic>
    </p:spTree>
    <p:extLst>
      <p:ext uri="{BB962C8B-B14F-4D97-AF65-F5344CB8AC3E}">
        <p14:creationId xmlns:p14="http://schemas.microsoft.com/office/powerpoint/2010/main" val="2608791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1F23EAE4-A71F-A1BF-139F-4B8B20908C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7143" t="26013" r="4643" b="25099"/>
          <a:stretch/>
        </p:blipFill>
        <p:spPr>
          <a:xfrm>
            <a:off x="346188" y="129333"/>
            <a:ext cx="9170504" cy="659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78370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</TotalTime>
  <Words>2</Words>
  <Application>Microsoft Office PowerPoint</Application>
  <PresentationFormat>Panorámica</PresentationFormat>
  <Paragraphs>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Faceta</vt:lpstr>
      <vt:lpstr>inmersión  temática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inmersión  temática</dc:title>
  <dc:creator>elena monserrat gamez cepeda</dc:creator>
  <cp:lastModifiedBy>elena monserrat gamez cepeda</cp:lastModifiedBy>
  <cp:revision>2</cp:revision>
  <dcterms:created xsi:type="dcterms:W3CDTF">2022-06-10T03:40:12Z</dcterms:created>
  <dcterms:modified xsi:type="dcterms:W3CDTF">2022-06-10T18:10:57Z</dcterms:modified>
</cp:coreProperties>
</file>