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75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08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48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293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966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034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4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16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0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74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99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64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32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60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80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75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2F9D-B441-48B3-B90E-978E58078CC9}" type="datetimeFigureOut">
              <a:rPr lang="es-MX" smtClean="0"/>
              <a:t>10/06/2022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581844-2CA5-4AB7-B744-343FFA5A6E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4B6302-E2E0-5EFE-B5E4-21A9EE9F4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120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s-MX" sz="6600">
                <a:solidFill>
                  <a:srgbClr val="FFFFFF"/>
                </a:solidFill>
              </a:rPr>
              <a:t>inmersión  temática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FBA0FF-9186-4F44-D135-5725DC924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088" y="3962088"/>
            <a:ext cx="6112077" cy="1186108"/>
          </a:xfrm>
        </p:spPr>
        <p:txBody>
          <a:bodyPr>
            <a:normAutofit/>
          </a:bodyPr>
          <a:lstStyle/>
          <a:p>
            <a:pPr algn="l"/>
            <a:endParaRPr lang="es-MX" sz="200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0C3E5AF1-14F5-5948-CA52-532515D94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829" t="16520" r="29795" b="4297"/>
          <a:stretch/>
        </p:blipFill>
        <p:spPr>
          <a:xfrm>
            <a:off x="318357" y="229351"/>
            <a:ext cx="9051235" cy="6399298"/>
          </a:xfrm>
        </p:spPr>
      </p:pic>
    </p:spTree>
    <p:extLst>
      <p:ext uri="{BB962C8B-B14F-4D97-AF65-F5344CB8AC3E}">
        <p14:creationId xmlns:p14="http://schemas.microsoft.com/office/powerpoint/2010/main" val="260879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1F23EAE4-A71F-A1BF-139F-4B8B20908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7143" t="26013" r="4643" b="25099"/>
          <a:stretch/>
        </p:blipFill>
        <p:spPr>
          <a:xfrm>
            <a:off x="346188" y="129333"/>
            <a:ext cx="9170504" cy="659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837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inmersión  temática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inmersión  temática</dc:title>
  <dc:creator>elena monserrat gamez cepeda</dc:creator>
  <cp:lastModifiedBy>elena monserrat gamez cepeda</cp:lastModifiedBy>
  <cp:revision>2</cp:revision>
  <dcterms:created xsi:type="dcterms:W3CDTF">2022-06-10T03:40:12Z</dcterms:created>
  <dcterms:modified xsi:type="dcterms:W3CDTF">2022-06-10T18:10:57Z</dcterms:modified>
</cp:coreProperties>
</file>