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20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1050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/>
        </a:p>
      </dgm:t>
    </dgm:pt>
    <dgm:pt modelId="{7EFB5645-B10C-4BF3-8544-9F24EDD83336}">
      <dgm:prSet phldrT="[Texto]"/>
      <dgm:spPr/>
      <dgm:t>
        <a:bodyPr/>
        <a:lstStyle/>
        <a:p>
          <a:r>
            <a:rPr lang="es-MX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/>
        </a:p>
      </dgm:t>
    </dgm:pt>
    <dgm:pt modelId="{74FC3155-DF28-470A-B1AE-F3E7BD86B837}">
      <dgm:prSet phldrT="[Texto]"/>
      <dgm:spPr/>
      <dgm:t>
        <a:bodyPr/>
        <a:lstStyle/>
        <a:p>
          <a:r>
            <a:rPr lang="es-MX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/>
        </a:p>
      </dgm:t>
    </dgm:pt>
    <dgm:pt modelId="{1A19CD58-68EC-42AE-B228-4384E5812D26}">
      <dgm:prSet phldrT="[Texto]"/>
      <dgm:spPr/>
      <dgm:t>
        <a:bodyPr/>
        <a:lstStyle/>
        <a:p>
          <a:r>
            <a:rPr lang="es-MX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/>
      <dgm:spPr/>
    </dgm:pt>
    <dgm:pt modelId="{82BF3B49-16F9-43E8-ABCD-093FB3232724}" type="pres">
      <dgm:prSet presAssocID="{B38A901C-ADEF-447F-BBB9-063189F99B07}" presName="node" presStyleLbl="node1" presStyleIdx="0" presStyleCnt="4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3397625" y="530044"/>
          <a:ext cx="3544447" cy="354444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3397625" y="530044"/>
          <a:ext cx="3544447" cy="3544447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3397625" y="530044"/>
          <a:ext cx="3544447" cy="3544447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3397625" y="530044"/>
          <a:ext cx="3544447" cy="3544447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4354487" y="1486906"/>
          <a:ext cx="1630724" cy="16307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Práctica reflexiva</a:t>
          </a:r>
        </a:p>
      </dsp:txBody>
      <dsp:txXfrm>
        <a:off x="4593301" y="1725720"/>
        <a:ext cx="1153096" cy="1153096"/>
      </dsp:txXfrm>
    </dsp:sp>
    <dsp:sp modelId="{82BF3B49-16F9-43E8-ABCD-093FB3232724}">
      <dsp:nvSpPr>
        <dsp:cNvPr id="0" name=""/>
        <dsp:cNvSpPr/>
      </dsp:nvSpPr>
      <dsp:spPr>
        <a:xfrm>
          <a:off x="4599096" y="385"/>
          <a:ext cx="1141506" cy="11415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Problemática</a:t>
          </a:r>
        </a:p>
      </dsp:txBody>
      <dsp:txXfrm>
        <a:off x="4766266" y="167555"/>
        <a:ext cx="807166" cy="807166"/>
      </dsp:txXfrm>
    </dsp:sp>
    <dsp:sp modelId="{87FAFF0E-9C80-45F4-85A5-E325115D35D6}">
      <dsp:nvSpPr>
        <dsp:cNvPr id="0" name=""/>
        <dsp:cNvSpPr/>
      </dsp:nvSpPr>
      <dsp:spPr>
        <a:xfrm>
          <a:off x="6330225" y="1731515"/>
          <a:ext cx="1141506" cy="1141506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Estrategias y acciones</a:t>
          </a:r>
        </a:p>
      </dsp:txBody>
      <dsp:txXfrm>
        <a:off x="6497395" y="1898685"/>
        <a:ext cx="807166" cy="807166"/>
      </dsp:txXfrm>
    </dsp:sp>
    <dsp:sp modelId="{57F024D4-A146-498F-AB49-8475FB1757C9}">
      <dsp:nvSpPr>
        <dsp:cNvPr id="0" name=""/>
        <dsp:cNvSpPr/>
      </dsp:nvSpPr>
      <dsp:spPr>
        <a:xfrm>
          <a:off x="4599096" y="3462644"/>
          <a:ext cx="1141506" cy="1141506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Experiencias del estudiante</a:t>
          </a:r>
        </a:p>
      </dsp:txBody>
      <dsp:txXfrm>
        <a:off x="4766266" y="3629814"/>
        <a:ext cx="807166" cy="807166"/>
      </dsp:txXfrm>
    </dsp:sp>
    <dsp:sp modelId="{01857A8D-E230-4981-863B-EE69B2FAD0E1}">
      <dsp:nvSpPr>
        <dsp:cNvPr id="0" name=""/>
        <dsp:cNvSpPr/>
      </dsp:nvSpPr>
      <dsp:spPr>
        <a:xfrm>
          <a:off x="2867966" y="1731515"/>
          <a:ext cx="1141506" cy="114150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Reconstrucción de la práctica</a:t>
          </a:r>
        </a:p>
      </dsp:txBody>
      <dsp:txXfrm>
        <a:off x="3035136" y="1898685"/>
        <a:ext cx="807166" cy="807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850"/>
            <a:ext cx="12192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758263"/>
            <a:ext cx="9144000" cy="1795644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836083"/>
            <a:ext cx="9144000" cy="820273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3664529" y="948687"/>
            <a:ext cx="4862947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1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544"/>
            <a:ext cx="12192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solidFill>
                <a:prstClr val="white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184" y="168789"/>
            <a:ext cx="862757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6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184" y="168789"/>
            <a:ext cx="862757" cy="111610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1" y="4"/>
            <a:ext cx="712695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4547" y="170980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94547" y="458952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854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184" y="168789"/>
            <a:ext cx="862757" cy="11161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9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" y="0"/>
            <a:ext cx="5311588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872" y="98742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94175" y="9874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1872" y="2587686"/>
            <a:ext cx="3932237" cy="328136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5829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184" y="168789"/>
            <a:ext cx="862757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0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4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C10E-57C4-452F-A325-7129A6CD8757}" type="datetimeFigureOut">
              <a:rPr lang="es-MX" smtClean="0"/>
              <a:t>15/12/2021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41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4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1016-CCB5-421E-8D4F-1E0403164B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1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Propósito de la reunión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620D4B9-41E4-43C5-938E-C5BD46446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/>
              <a:t>Dar a conocer el enfoque de la modalidad de El Informe de Prácticas Profesionales</a:t>
            </a:r>
          </a:p>
        </p:txBody>
      </p:sp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913" y="138741"/>
            <a:ext cx="1969087" cy="1686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465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65129"/>
            <a:ext cx="9790545" cy="1325563"/>
          </a:xfrm>
        </p:spPr>
        <p:txBody>
          <a:bodyPr/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72" y="1760971"/>
            <a:ext cx="10515600" cy="4351338"/>
          </a:xfrm>
        </p:spPr>
        <p:txBody>
          <a:bodyPr/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109" y="138741"/>
            <a:ext cx="1597891" cy="1551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0EC84-87A1-455A-922B-5C7E35D3F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76" y="246863"/>
            <a:ext cx="9997868" cy="1325563"/>
          </a:xfrm>
        </p:spPr>
        <p:txBody>
          <a:bodyPr/>
          <a:lstStyle/>
          <a:p>
            <a:r>
              <a:rPr lang="es-MX" dirty="0"/>
              <a:t>El Informe de Prácticas Profesionales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786418"/>
              </p:ext>
            </p:extLst>
          </p:nvPr>
        </p:nvGraphicFramePr>
        <p:xfrm>
          <a:off x="838200" y="1572426"/>
          <a:ext cx="10339699" cy="460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144" y="138741"/>
            <a:ext cx="1714856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54" y="138741"/>
            <a:ext cx="9996055" cy="1325563"/>
          </a:xfrm>
        </p:spPr>
        <p:txBody>
          <a:bodyPr/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5" y="1464304"/>
            <a:ext cx="11185237" cy="47126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927" y="138741"/>
            <a:ext cx="1644073" cy="139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91" y="337420"/>
            <a:ext cx="10254673" cy="1325563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Bernardo Restrepo Gómez)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673" y="138741"/>
            <a:ext cx="1810327" cy="1524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Panoramic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Panoramico" id="{BEAFB54B-B9B7-4551-99EF-4D9B2DC61216}" vid="{4BEDB097-1FB1-4C69-9ED8-B82F3B008DA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235</Words>
  <Application>Microsoft Office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ENEP Panoramico</vt:lpstr>
      <vt:lpstr>Propósito de la reunión</vt:lpstr>
      <vt:lpstr>Características de la modalidad de El Informe de Prácticas Profesionales</vt:lpstr>
      <vt:lpstr>El Informe de Prácticas Profesionales</vt:lpstr>
      <vt:lpstr>Identificación de la problemática como punto de partida</vt:lpstr>
      <vt:lpstr>Tomar en cuenta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Propósito de la reunión</dc:title>
  <dc:creator>ALINA LORENA ARREOLA GONZALEZ</dc:creator>
  <cp:lastModifiedBy>MARIA TERESA CERDA OROCIO</cp:lastModifiedBy>
  <cp:revision>3</cp:revision>
  <cp:lastPrinted>2021-12-15T14:09:49Z</cp:lastPrinted>
  <dcterms:created xsi:type="dcterms:W3CDTF">2021-12-14T17:58:14Z</dcterms:created>
  <dcterms:modified xsi:type="dcterms:W3CDTF">2021-12-15T16:22:18Z</dcterms:modified>
</cp:coreProperties>
</file>