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63" r:id="rId2"/>
    <p:sldId id="264" r:id="rId3"/>
    <p:sldId id="265" r:id="rId4"/>
    <p:sldId id="266" r:id="rId5"/>
    <p:sldId id="267" r:id="rId6"/>
  </p:sldIdLst>
  <p:sldSz cx="12192000" cy="6858000"/>
  <p:notesSz cx="7053263" cy="93091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76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621585-57CF-4B20-A6F9-7FF6855663F8}" type="doc">
      <dgm:prSet loTypeId="urn:microsoft.com/office/officeart/2005/8/layout/radial6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6817EA90-7683-462C-830E-E33C09F2200C}">
      <dgm:prSet phldrT="[Texto]" custT="1"/>
      <dgm:spPr/>
      <dgm:t>
        <a:bodyPr/>
        <a:lstStyle/>
        <a:p>
          <a:r>
            <a:rPr lang="es-MX" sz="2000" dirty="0"/>
            <a:t>Práctica reflexiva</a:t>
          </a:r>
        </a:p>
      </dgm:t>
    </dgm:pt>
    <dgm:pt modelId="{01C3F88D-2B05-4349-B016-E92851542E6E}" type="parTrans" cxnId="{0F7DDDFA-6E1D-4652-833D-6FC46B8842F3}">
      <dgm:prSet/>
      <dgm:spPr/>
      <dgm:t>
        <a:bodyPr/>
        <a:lstStyle/>
        <a:p>
          <a:endParaRPr lang="es-MX"/>
        </a:p>
      </dgm:t>
    </dgm:pt>
    <dgm:pt modelId="{15B14146-6C9A-4327-99F0-39FD33B1FF01}" type="sibTrans" cxnId="{0F7DDDFA-6E1D-4652-833D-6FC46B8842F3}">
      <dgm:prSet/>
      <dgm:spPr/>
      <dgm:t>
        <a:bodyPr/>
        <a:lstStyle/>
        <a:p>
          <a:endParaRPr lang="es-MX"/>
        </a:p>
      </dgm:t>
    </dgm:pt>
    <dgm:pt modelId="{B38A901C-ADEF-447F-BBB9-063189F99B07}">
      <dgm:prSet phldrT="[Texto]" custT="1"/>
      <dgm:spPr/>
      <dgm:t>
        <a:bodyPr/>
        <a:lstStyle/>
        <a:p>
          <a:r>
            <a:rPr lang="es-MX" sz="1050" dirty="0"/>
            <a:t>Problemática</a:t>
          </a:r>
        </a:p>
      </dgm:t>
    </dgm:pt>
    <dgm:pt modelId="{99F18ABF-04B6-45F3-A067-09917FB0BD12}" type="parTrans" cxnId="{B18281C4-BF2A-4FD8-8940-6292C40165B8}">
      <dgm:prSet/>
      <dgm:spPr/>
      <dgm:t>
        <a:bodyPr/>
        <a:lstStyle/>
        <a:p>
          <a:endParaRPr lang="es-MX"/>
        </a:p>
      </dgm:t>
    </dgm:pt>
    <dgm:pt modelId="{523C1A69-05D7-4DB5-8C12-0C0969F517AE}" type="sibTrans" cxnId="{B18281C4-BF2A-4FD8-8940-6292C40165B8}">
      <dgm:prSet/>
      <dgm:spPr/>
      <dgm:t>
        <a:bodyPr/>
        <a:lstStyle/>
        <a:p>
          <a:endParaRPr lang="es-MX"/>
        </a:p>
      </dgm:t>
    </dgm:pt>
    <dgm:pt modelId="{7EFB5645-B10C-4BF3-8544-9F24EDD83336}">
      <dgm:prSet phldrT="[Texto]"/>
      <dgm:spPr/>
      <dgm:t>
        <a:bodyPr/>
        <a:lstStyle/>
        <a:p>
          <a:r>
            <a:rPr lang="es-MX" dirty="0"/>
            <a:t>Estrategias y acciones</a:t>
          </a:r>
        </a:p>
      </dgm:t>
    </dgm:pt>
    <dgm:pt modelId="{762B16AF-F01B-4378-8014-FC2902D1DF64}" type="parTrans" cxnId="{537C7E63-E287-48B0-A342-E5E6711FFB1E}">
      <dgm:prSet/>
      <dgm:spPr/>
      <dgm:t>
        <a:bodyPr/>
        <a:lstStyle/>
        <a:p>
          <a:endParaRPr lang="es-MX"/>
        </a:p>
      </dgm:t>
    </dgm:pt>
    <dgm:pt modelId="{C76BE9D4-6E19-49E7-853D-B540BE11B6FF}" type="sibTrans" cxnId="{537C7E63-E287-48B0-A342-E5E6711FFB1E}">
      <dgm:prSet/>
      <dgm:spPr/>
      <dgm:t>
        <a:bodyPr/>
        <a:lstStyle/>
        <a:p>
          <a:endParaRPr lang="es-MX"/>
        </a:p>
      </dgm:t>
    </dgm:pt>
    <dgm:pt modelId="{74FC3155-DF28-470A-B1AE-F3E7BD86B837}">
      <dgm:prSet phldrT="[Texto]"/>
      <dgm:spPr/>
      <dgm:t>
        <a:bodyPr/>
        <a:lstStyle/>
        <a:p>
          <a:r>
            <a:rPr lang="es-MX" dirty="0"/>
            <a:t>Experiencias del estudiante</a:t>
          </a:r>
        </a:p>
      </dgm:t>
    </dgm:pt>
    <dgm:pt modelId="{358DA7F3-4A61-42D2-B599-9B5164995AD9}" type="parTrans" cxnId="{0A5DB9A2-D472-441A-BAFA-C917BA0CA3E7}">
      <dgm:prSet/>
      <dgm:spPr/>
      <dgm:t>
        <a:bodyPr/>
        <a:lstStyle/>
        <a:p>
          <a:endParaRPr lang="es-MX"/>
        </a:p>
      </dgm:t>
    </dgm:pt>
    <dgm:pt modelId="{241468FF-EA05-4AD5-9843-019E57F89A98}" type="sibTrans" cxnId="{0A5DB9A2-D472-441A-BAFA-C917BA0CA3E7}">
      <dgm:prSet/>
      <dgm:spPr/>
      <dgm:t>
        <a:bodyPr/>
        <a:lstStyle/>
        <a:p>
          <a:endParaRPr lang="es-MX"/>
        </a:p>
      </dgm:t>
    </dgm:pt>
    <dgm:pt modelId="{1A19CD58-68EC-42AE-B228-4384E5812D26}">
      <dgm:prSet phldrT="[Texto]"/>
      <dgm:spPr/>
      <dgm:t>
        <a:bodyPr/>
        <a:lstStyle/>
        <a:p>
          <a:r>
            <a:rPr lang="es-MX" dirty="0"/>
            <a:t>Reconstrucción de la práctica</a:t>
          </a:r>
        </a:p>
      </dgm:t>
    </dgm:pt>
    <dgm:pt modelId="{2E644032-B68D-435D-BCD7-5F2167207C60}" type="parTrans" cxnId="{7EED415F-7A6E-4245-8B5F-4FFD96126447}">
      <dgm:prSet/>
      <dgm:spPr/>
      <dgm:t>
        <a:bodyPr/>
        <a:lstStyle/>
        <a:p>
          <a:endParaRPr lang="es-MX"/>
        </a:p>
      </dgm:t>
    </dgm:pt>
    <dgm:pt modelId="{9265E6A4-42F7-473F-A601-38C4F00BD053}" type="sibTrans" cxnId="{7EED415F-7A6E-4245-8B5F-4FFD96126447}">
      <dgm:prSet/>
      <dgm:spPr/>
      <dgm:t>
        <a:bodyPr/>
        <a:lstStyle/>
        <a:p>
          <a:endParaRPr lang="es-MX"/>
        </a:p>
      </dgm:t>
    </dgm:pt>
    <dgm:pt modelId="{CD1A009E-069A-4949-B54D-206FF6329A1C}" type="pres">
      <dgm:prSet presAssocID="{04621585-57CF-4B20-A6F9-7FF6855663F8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3DFB5A6-CD2D-43C3-A0B2-65A5EDE64655}" type="pres">
      <dgm:prSet presAssocID="{6817EA90-7683-462C-830E-E33C09F2200C}" presName="centerShape" presStyleLbl="node0" presStyleIdx="0" presStyleCnt="1"/>
      <dgm:spPr/>
    </dgm:pt>
    <dgm:pt modelId="{82BF3B49-16F9-43E8-ABCD-093FB3232724}" type="pres">
      <dgm:prSet presAssocID="{B38A901C-ADEF-447F-BBB9-063189F99B07}" presName="node" presStyleLbl="node1" presStyleIdx="0" presStyleCnt="4">
        <dgm:presLayoutVars>
          <dgm:bulletEnabled val="1"/>
        </dgm:presLayoutVars>
      </dgm:prSet>
      <dgm:spPr/>
    </dgm:pt>
    <dgm:pt modelId="{B023A1F5-6E53-4A25-8435-C9514E1576EB}" type="pres">
      <dgm:prSet presAssocID="{B38A901C-ADEF-447F-BBB9-063189F99B07}" presName="dummy" presStyleCnt="0"/>
      <dgm:spPr/>
    </dgm:pt>
    <dgm:pt modelId="{9D070FBC-ADB8-4B0D-AD6A-0F548DB717AB}" type="pres">
      <dgm:prSet presAssocID="{523C1A69-05D7-4DB5-8C12-0C0969F517AE}" presName="sibTrans" presStyleLbl="sibTrans2D1" presStyleIdx="0" presStyleCnt="4"/>
      <dgm:spPr/>
    </dgm:pt>
    <dgm:pt modelId="{87FAFF0E-9C80-45F4-85A5-E325115D35D6}" type="pres">
      <dgm:prSet presAssocID="{7EFB5645-B10C-4BF3-8544-9F24EDD83336}" presName="node" presStyleLbl="node1" presStyleIdx="1" presStyleCnt="4">
        <dgm:presLayoutVars>
          <dgm:bulletEnabled val="1"/>
        </dgm:presLayoutVars>
      </dgm:prSet>
      <dgm:spPr/>
    </dgm:pt>
    <dgm:pt modelId="{BCB16B9A-6876-41E4-9AEB-46213D7658DC}" type="pres">
      <dgm:prSet presAssocID="{7EFB5645-B10C-4BF3-8544-9F24EDD83336}" presName="dummy" presStyleCnt="0"/>
      <dgm:spPr/>
    </dgm:pt>
    <dgm:pt modelId="{D03F2DEA-AB01-44C3-AF89-1E32CDB59B28}" type="pres">
      <dgm:prSet presAssocID="{C76BE9D4-6E19-49E7-853D-B540BE11B6FF}" presName="sibTrans" presStyleLbl="sibTrans2D1" presStyleIdx="1" presStyleCnt="4"/>
      <dgm:spPr/>
    </dgm:pt>
    <dgm:pt modelId="{57F024D4-A146-498F-AB49-8475FB1757C9}" type="pres">
      <dgm:prSet presAssocID="{74FC3155-DF28-470A-B1AE-F3E7BD86B837}" presName="node" presStyleLbl="node1" presStyleIdx="2" presStyleCnt="4">
        <dgm:presLayoutVars>
          <dgm:bulletEnabled val="1"/>
        </dgm:presLayoutVars>
      </dgm:prSet>
      <dgm:spPr/>
    </dgm:pt>
    <dgm:pt modelId="{6A591534-0834-4631-8234-31EE86B3DADE}" type="pres">
      <dgm:prSet presAssocID="{74FC3155-DF28-470A-B1AE-F3E7BD86B837}" presName="dummy" presStyleCnt="0"/>
      <dgm:spPr/>
    </dgm:pt>
    <dgm:pt modelId="{1C8C6AEE-76AC-4F28-9841-678B28B78CA5}" type="pres">
      <dgm:prSet presAssocID="{241468FF-EA05-4AD5-9843-019E57F89A98}" presName="sibTrans" presStyleLbl="sibTrans2D1" presStyleIdx="2" presStyleCnt="4"/>
      <dgm:spPr/>
    </dgm:pt>
    <dgm:pt modelId="{01857A8D-E230-4981-863B-EE69B2FAD0E1}" type="pres">
      <dgm:prSet presAssocID="{1A19CD58-68EC-42AE-B228-4384E5812D26}" presName="node" presStyleLbl="node1" presStyleIdx="3" presStyleCnt="4">
        <dgm:presLayoutVars>
          <dgm:bulletEnabled val="1"/>
        </dgm:presLayoutVars>
      </dgm:prSet>
      <dgm:spPr/>
    </dgm:pt>
    <dgm:pt modelId="{7FE9BC1F-C2D0-4A1F-B145-AEC9B9FBB9D9}" type="pres">
      <dgm:prSet presAssocID="{1A19CD58-68EC-42AE-B228-4384E5812D26}" presName="dummy" presStyleCnt="0"/>
      <dgm:spPr/>
    </dgm:pt>
    <dgm:pt modelId="{20D1AB8B-200F-4CF0-AC58-B210D64070A2}" type="pres">
      <dgm:prSet presAssocID="{9265E6A4-42F7-473F-A601-38C4F00BD053}" presName="sibTrans" presStyleLbl="sibTrans2D1" presStyleIdx="3" presStyleCnt="4"/>
      <dgm:spPr/>
    </dgm:pt>
  </dgm:ptLst>
  <dgm:cxnLst>
    <dgm:cxn modelId="{9C589A1C-F368-46AB-98BE-B9F077CBDE88}" type="presOf" srcId="{523C1A69-05D7-4DB5-8C12-0C0969F517AE}" destId="{9D070FBC-ADB8-4B0D-AD6A-0F548DB717AB}" srcOrd="0" destOrd="0" presId="urn:microsoft.com/office/officeart/2005/8/layout/radial6"/>
    <dgm:cxn modelId="{BC01F71D-36FC-476F-8FC3-AD5123FA4896}" type="presOf" srcId="{7EFB5645-B10C-4BF3-8544-9F24EDD83336}" destId="{87FAFF0E-9C80-45F4-85A5-E325115D35D6}" srcOrd="0" destOrd="0" presId="urn:microsoft.com/office/officeart/2005/8/layout/radial6"/>
    <dgm:cxn modelId="{FCFF6B32-E987-4C74-B358-752E0051E9DD}" type="presOf" srcId="{6817EA90-7683-462C-830E-E33C09F2200C}" destId="{D3DFB5A6-CD2D-43C3-A0B2-65A5EDE64655}" srcOrd="0" destOrd="0" presId="urn:microsoft.com/office/officeart/2005/8/layout/radial6"/>
    <dgm:cxn modelId="{7EED415F-7A6E-4245-8B5F-4FFD96126447}" srcId="{6817EA90-7683-462C-830E-E33C09F2200C}" destId="{1A19CD58-68EC-42AE-B228-4384E5812D26}" srcOrd="3" destOrd="0" parTransId="{2E644032-B68D-435D-BCD7-5F2167207C60}" sibTransId="{9265E6A4-42F7-473F-A601-38C4F00BD053}"/>
    <dgm:cxn modelId="{537C7E63-E287-48B0-A342-E5E6711FFB1E}" srcId="{6817EA90-7683-462C-830E-E33C09F2200C}" destId="{7EFB5645-B10C-4BF3-8544-9F24EDD83336}" srcOrd="1" destOrd="0" parTransId="{762B16AF-F01B-4378-8014-FC2902D1DF64}" sibTransId="{C76BE9D4-6E19-49E7-853D-B540BE11B6FF}"/>
    <dgm:cxn modelId="{D0867045-F208-4225-BD98-37A295CA7237}" type="presOf" srcId="{9265E6A4-42F7-473F-A601-38C4F00BD053}" destId="{20D1AB8B-200F-4CF0-AC58-B210D64070A2}" srcOrd="0" destOrd="0" presId="urn:microsoft.com/office/officeart/2005/8/layout/radial6"/>
    <dgm:cxn modelId="{550C616A-9687-4F99-80EB-D13F26D67EC1}" type="presOf" srcId="{1A19CD58-68EC-42AE-B228-4384E5812D26}" destId="{01857A8D-E230-4981-863B-EE69B2FAD0E1}" srcOrd="0" destOrd="0" presId="urn:microsoft.com/office/officeart/2005/8/layout/radial6"/>
    <dgm:cxn modelId="{29668A6A-E574-49BA-A689-AC0ECB9A04C0}" type="presOf" srcId="{241468FF-EA05-4AD5-9843-019E57F89A98}" destId="{1C8C6AEE-76AC-4F28-9841-678B28B78CA5}" srcOrd="0" destOrd="0" presId="urn:microsoft.com/office/officeart/2005/8/layout/radial6"/>
    <dgm:cxn modelId="{08CC314C-A441-494D-B200-35611B69B5F1}" type="presOf" srcId="{C76BE9D4-6E19-49E7-853D-B540BE11B6FF}" destId="{D03F2DEA-AB01-44C3-AF89-1E32CDB59B28}" srcOrd="0" destOrd="0" presId="urn:microsoft.com/office/officeart/2005/8/layout/radial6"/>
    <dgm:cxn modelId="{01AFE26D-E0AC-4F9F-88EB-C7FBE1721D39}" type="presOf" srcId="{B38A901C-ADEF-447F-BBB9-063189F99B07}" destId="{82BF3B49-16F9-43E8-ABCD-093FB3232724}" srcOrd="0" destOrd="0" presId="urn:microsoft.com/office/officeart/2005/8/layout/radial6"/>
    <dgm:cxn modelId="{0A5DB9A2-D472-441A-BAFA-C917BA0CA3E7}" srcId="{6817EA90-7683-462C-830E-E33C09F2200C}" destId="{74FC3155-DF28-470A-B1AE-F3E7BD86B837}" srcOrd="2" destOrd="0" parTransId="{358DA7F3-4A61-42D2-B599-9B5164995AD9}" sibTransId="{241468FF-EA05-4AD5-9843-019E57F89A98}"/>
    <dgm:cxn modelId="{B18281C4-BF2A-4FD8-8940-6292C40165B8}" srcId="{6817EA90-7683-462C-830E-E33C09F2200C}" destId="{B38A901C-ADEF-447F-BBB9-063189F99B07}" srcOrd="0" destOrd="0" parTransId="{99F18ABF-04B6-45F3-A067-09917FB0BD12}" sibTransId="{523C1A69-05D7-4DB5-8C12-0C0969F517AE}"/>
    <dgm:cxn modelId="{B42E15DB-AF1D-4AEE-B973-93254EB04C6F}" type="presOf" srcId="{04621585-57CF-4B20-A6F9-7FF6855663F8}" destId="{CD1A009E-069A-4949-B54D-206FF6329A1C}" srcOrd="0" destOrd="0" presId="urn:microsoft.com/office/officeart/2005/8/layout/radial6"/>
    <dgm:cxn modelId="{43E6C0E6-4382-4B78-943B-B9514A1A5075}" type="presOf" srcId="{74FC3155-DF28-470A-B1AE-F3E7BD86B837}" destId="{57F024D4-A146-498F-AB49-8475FB1757C9}" srcOrd="0" destOrd="0" presId="urn:microsoft.com/office/officeart/2005/8/layout/radial6"/>
    <dgm:cxn modelId="{0F7DDDFA-6E1D-4652-833D-6FC46B8842F3}" srcId="{04621585-57CF-4B20-A6F9-7FF6855663F8}" destId="{6817EA90-7683-462C-830E-E33C09F2200C}" srcOrd="0" destOrd="0" parTransId="{01C3F88D-2B05-4349-B016-E92851542E6E}" sibTransId="{15B14146-6C9A-4327-99F0-39FD33B1FF01}"/>
    <dgm:cxn modelId="{12D211CD-52A7-4C9D-B7D3-3B15BE2D8547}" type="presParOf" srcId="{CD1A009E-069A-4949-B54D-206FF6329A1C}" destId="{D3DFB5A6-CD2D-43C3-A0B2-65A5EDE64655}" srcOrd="0" destOrd="0" presId="urn:microsoft.com/office/officeart/2005/8/layout/radial6"/>
    <dgm:cxn modelId="{8D74F50E-ADC2-4ED2-BC7B-24256B78F10F}" type="presParOf" srcId="{CD1A009E-069A-4949-B54D-206FF6329A1C}" destId="{82BF3B49-16F9-43E8-ABCD-093FB3232724}" srcOrd="1" destOrd="0" presId="urn:microsoft.com/office/officeart/2005/8/layout/radial6"/>
    <dgm:cxn modelId="{9E071B7F-8DC2-48A1-B84E-6DC3C7B5368F}" type="presParOf" srcId="{CD1A009E-069A-4949-B54D-206FF6329A1C}" destId="{B023A1F5-6E53-4A25-8435-C9514E1576EB}" srcOrd="2" destOrd="0" presId="urn:microsoft.com/office/officeart/2005/8/layout/radial6"/>
    <dgm:cxn modelId="{C0EDBEC7-D02D-4184-8C83-C234F05A30C6}" type="presParOf" srcId="{CD1A009E-069A-4949-B54D-206FF6329A1C}" destId="{9D070FBC-ADB8-4B0D-AD6A-0F548DB717AB}" srcOrd="3" destOrd="0" presId="urn:microsoft.com/office/officeart/2005/8/layout/radial6"/>
    <dgm:cxn modelId="{36814D14-D8F8-46E5-8F1E-363BA189CDF0}" type="presParOf" srcId="{CD1A009E-069A-4949-B54D-206FF6329A1C}" destId="{87FAFF0E-9C80-45F4-85A5-E325115D35D6}" srcOrd="4" destOrd="0" presId="urn:microsoft.com/office/officeart/2005/8/layout/radial6"/>
    <dgm:cxn modelId="{8E29C095-5881-42E6-A98D-8C9BBED1F23C}" type="presParOf" srcId="{CD1A009E-069A-4949-B54D-206FF6329A1C}" destId="{BCB16B9A-6876-41E4-9AEB-46213D7658DC}" srcOrd="5" destOrd="0" presId="urn:microsoft.com/office/officeart/2005/8/layout/radial6"/>
    <dgm:cxn modelId="{D7829DA8-87F1-4094-A4F6-31B3363D8054}" type="presParOf" srcId="{CD1A009E-069A-4949-B54D-206FF6329A1C}" destId="{D03F2DEA-AB01-44C3-AF89-1E32CDB59B28}" srcOrd="6" destOrd="0" presId="urn:microsoft.com/office/officeart/2005/8/layout/radial6"/>
    <dgm:cxn modelId="{E231AA86-1715-48A7-9E4C-9494C20A86E0}" type="presParOf" srcId="{CD1A009E-069A-4949-B54D-206FF6329A1C}" destId="{57F024D4-A146-498F-AB49-8475FB1757C9}" srcOrd="7" destOrd="0" presId="urn:microsoft.com/office/officeart/2005/8/layout/radial6"/>
    <dgm:cxn modelId="{7DE54A8F-C586-4D2F-B2FE-7ABC936D6894}" type="presParOf" srcId="{CD1A009E-069A-4949-B54D-206FF6329A1C}" destId="{6A591534-0834-4631-8234-31EE86B3DADE}" srcOrd="8" destOrd="0" presId="urn:microsoft.com/office/officeart/2005/8/layout/radial6"/>
    <dgm:cxn modelId="{C9D6E405-ADA5-4CB1-89B7-CC0E418741F0}" type="presParOf" srcId="{CD1A009E-069A-4949-B54D-206FF6329A1C}" destId="{1C8C6AEE-76AC-4F28-9841-678B28B78CA5}" srcOrd="9" destOrd="0" presId="urn:microsoft.com/office/officeart/2005/8/layout/radial6"/>
    <dgm:cxn modelId="{E4CC25B7-58B6-45F9-A0EA-3181381AC3A9}" type="presParOf" srcId="{CD1A009E-069A-4949-B54D-206FF6329A1C}" destId="{01857A8D-E230-4981-863B-EE69B2FAD0E1}" srcOrd="10" destOrd="0" presId="urn:microsoft.com/office/officeart/2005/8/layout/radial6"/>
    <dgm:cxn modelId="{C12B50C0-E98A-4BF6-8967-6079A4509964}" type="presParOf" srcId="{CD1A009E-069A-4949-B54D-206FF6329A1C}" destId="{7FE9BC1F-C2D0-4A1F-B145-AEC9B9FBB9D9}" srcOrd="11" destOrd="0" presId="urn:microsoft.com/office/officeart/2005/8/layout/radial6"/>
    <dgm:cxn modelId="{DAC06F2A-BAAD-45AE-BDAC-D34B3A0ED33F}" type="presParOf" srcId="{CD1A009E-069A-4949-B54D-206FF6329A1C}" destId="{20D1AB8B-200F-4CF0-AC58-B210D64070A2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D1AB8B-200F-4CF0-AC58-B210D64070A2}">
      <dsp:nvSpPr>
        <dsp:cNvPr id="0" name=""/>
        <dsp:cNvSpPr/>
      </dsp:nvSpPr>
      <dsp:spPr>
        <a:xfrm>
          <a:off x="3397625" y="530044"/>
          <a:ext cx="3544447" cy="3544447"/>
        </a:xfrm>
        <a:prstGeom prst="blockArc">
          <a:avLst>
            <a:gd name="adj1" fmla="val 10800000"/>
            <a:gd name="adj2" fmla="val 16200000"/>
            <a:gd name="adj3" fmla="val 4638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8C6AEE-76AC-4F28-9841-678B28B78CA5}">
      <dsp:nvSpPr>
        <dsp:cNvPr id="0" name=""/>
        <dsp:cNvSpPr/>
      </dsp:nvSpPr>
      <dsp:spPr>
        <a:xfrm>
          <a:off x="3397625" y="530044"/>
          <a:ext cx="3544447" cy="3544447"/>
        </a:xfrm>
        <a:prstGeom prst="blockArc">
          <a:avLst>
            <a:gd name="adj1" fmla="val 5400000"/>
            <a:gd name="adj2" fmla="val 10800000"/>
            <a:gd name="adj3" fmla="val 4638"/>
          </a:avLst>
        </a:prstGeom>
        <a:solidFill>
          <a:schemeClr val="accent3">
            <a:hueOff val="1807066"/>
            <a:satOff val="66667"/>
            <a:lumOff val="-980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3F2DEA-AB01-44C3-AF89-1E32CDB59B28}">
      <dsp:nvSpPr>
        <dsp:cNvPr id="0" name=""/>
        <dsp:cNvSpPr/>
      </dsp:nvSpPr>
      <dsp:spPr>
        <a:xfrm>
          <a:off x="3397625" y="530044"/>
          <a:ext cx="3544447" cy="3544447"/>
        </a:xfrm>
        <a:prstGeom prst="blockArc">
          <a:avLst>
            <a:gd name="adj1" fmla="val 0"/>
            <a:gd name="adj2" fmla="val 5400000"/>
            <a:gd name="adj3" fmla="val 4638"/>
          </a:avLst>
        </a:prstGeom>
        <a:solidFill>
          <a:schemeClr val="accent3">
            <a:hueOff val="903533"/>
            <a:satOff val="33333"/>
            <a:lumOff val="-490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070FBC-ADB8-4B0D-AD6A-0F548DB717AB}">
      <dsp:nvSpPr>
        <dsp:cNvPr id="0" name=""/>
        <dsp:cNvSpPr/>
      </dsp:nvSpPr>
      <dsp:spPr>
        <a:xfrm>
          <a:off x="3397625" y="530044"/>
          <a:ext cx="3544447" cy="3544447"/>
        </a:xfrm>
        <a:prstGeom prst="blockArc">
          <a:avLst>
            <a:gd name="adj1" fmla="val 16200000"/>
            <a:gd name="adj2" fmla="val 0"/>
            <a:gd name="adj3" fmla="val 4638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DFB5A6-CD2D-43C3-A0B2-65A5EDE64655}">
      <dsp:nvSpPr>
        <dsp:cNvPr id="0" name=""/>
        <dsp:cNvSpPr/>
      </dsp:nvSpPr>
      <dsp:spPr>
        <a:xfrm>
          <a:off x="4354487" y="1486906"/>
          <a:ext cx="1630724" cy="163072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Práctica reflexiva</a:t>
          </a:r>
        </a:p>
      </dsp:txBody>
      <dsp:txXfrm>
        <a:off x="4593301" y="1725720"/>
        <a:ext cx="1153096" cy="1153096"/>
      </dsp:txXfrm>
    </dsp:sp>
    <dsp:sp modelId="{82BF3B49-16F9-43E8-ABCD-093FB3232724}">
      <dsp:nvSpPr>
        <dsp:cNvPr id="0" name=""/>
        <dsp:cNvSpPr/>
      </dsp:nvSpPr>
      <dsp:spPr>
        <a:xfrm>
          <a:off x="4599096" y="385"/>
          <a:ext cx="1141506" cy="114150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50" kern="1200" dirty="0"/>
            <a:t>Problemática</a:t>
          </a:r>
        </a:p>
      </dsp:txBody>
      <dsp:txXfrm>
        <a:off x="4766266" y="167555"/>
        <a:ext cx="807166" cy="807166"/>
      </dsp:txXfrm>
    </dsp:sp>
    <dsp:sp modelId="{87FAFF0E-9C80-45F4-85A5-E325115D35D6}">
      <dsp:nvSpPr>
        <dsp:cNvPr id="0" name=""/>
        <dsp:cNvSpPr/>
      </dsp:nvSpPr>
      <dsp:spPr>
        <a:xfrm>
          <a:off x="6330225" y="1731515"/>
          <a:ext cx="1141506" cy="1141506"/>
        </a:xfrm>
        <a:prstGeom prst="ellipse">
          <a:avLst/>
        </a:prstGeom>
        <a:solidFill>
          <a:schemeClr val="accent3">
            <a:hueOff val="903533"/>
            <a:satOff val="33333"/>
            <a:lumOff val="-4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kern="1200" dirty="0"/>
            <a:t>Estrategias y acciones</a:t>
          </a:r>
        </a:p>
      </dsp:txBody>
      <dsp:txXfrm>
        <a:off x="6497395" y="1898685"/>
        <a:ext cx="807166" cy="807166"/>
      </dsp:txXfrm>
    </dsp:sp>
    <dsp:sp modelId="{57F024D4-A146-498F-AB49-8475FB1757C9}">
      <dsp:nvSpPr>
        <dsp:cNvPr id="0" name=""/>
        <dsp:cNvSpPr/>
      </dsp:nvSpPr>
      <dsp:spPr>
        <a:xfrm>
          <a:off x="4599096" y="3462644"/>
          <a:ext cx="1141506" cy="1141506"/>
        </a:xfrm>
        <a:prstGeom prst="ellipse">
          <a:avLst/>
        </a:prstGeom>
        <a:solidFill>
          <a:schemeClr val="accent3">
            <a:hueOff val="1807066"/>
            <a:satOff val="66667"/>
            <a:lumOff val="-9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kern="1200" dirty="0"/>
            <a:t>Experiencias del estudiante</a:t>
          </a:r>
        </a:p>
      </dsp:txBody>
      <dsp:txXfrm>
        <a:off x="4766266" y="3629814"/>
        <a:ext cx="807166" cy="807166"/>
      </dsp:txXfrm>
    </dsp:sp>
    <dsp:sp modelId="{01857A8D-E230-4981-863B-EE69B2FAD0E1}">
      <dsp:nvSpPr>
        <dsp:cNvPr id="0" name=""/>
        <dsp:cNvSpPr/>
      </dsp:nvSpPr>
      <dsp:spPr>
        <a:xfrm>
          <a:off x="2867966" y="1731515"/>
          <a:ext cx="1141506" cy="1141506"/>
        </a:xfrm>
        <a:prstGeom prst="ellipse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kern="1200" dirty="0"/>
            <a:t>Reconstrucción de la práctica</a:t>
          </a:r>
        </a:p>
      </dsp:txBody>
      <dsp:txXfrm>
        <a:off x="3035136" y="1898685"/>
        <a:ext cx="807166" cy="8071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0" y="5768850"/>
            <a:ext cx="12192000" cy="108921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0">
              <a:solidFill>
                <a:prstClr val="white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3758263"/>
            <a:ext cx="9144000" cy="1795644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5836083"/>
            <a:ext cx="9144000" cy="820273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78" t="29806" r="26877" b="29652"/>
          <a:stretch/>
        </p:blipFill>
        <p:spPr>
          <a:xfrm>
            <a:off x="3664529" y="948687"/>
            <a:ext cx="4862947" cy="240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111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Rectángulo 6"/>
          <p:cNvSpPr/>
          <p:nvPr/>
        </p:nvSpPr>
        <p:spPr>
          <a:xfrm>
            <a:off x="0" y="6481544"/>
            <a:ext cx="12192000" cy="37651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0">
              <a:solidFill>
                <a:prstClr val="white"/>
              </a:solidFill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0184" y="168789"/>
            <a:ext cx="862757" cy="1116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564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0184" y="168789"/>
            <a:ext cx="862757" cy="1116106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41" y="4"/>
            <a:ext cx="712695" cy="6857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0">
              <a:solidFill>
                <a:prstClr val="white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94547" y="170980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194547" y="458952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4085445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0184" y="168789"/>
            <a:ext cx="862757" cy="1116106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0932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3" y="0"/>
            <a:ext cx="5311588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0">
              <a:solidFill>
                <a:prstClr val="white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1872" y="987425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694175" y="98748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91872" y="2587686"/>
            <a:ext cx="3932237" cy="3281363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858293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0184" y="168789"/>
            <a:ext cx="862757" cy="1116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800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MX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41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BC10E-57C4-452F-A325-7129A6CD8757}" type="datetimeFigureOut">
              <a:rPr lang="es-MX" smtClean="0"/>
              <a:t>15/12/2021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41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41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71016-CCB5-421E-8D4F-1E0403164B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5164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e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Propósito de la reunión</a:t>
            </a:r>
          </a:p>
        </p:txBody>
      </p:sp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9620D4B9-41E4-43C5-938E-C5BD464469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2800" dirty="0"/>
              <a:t>Dar a conocer el enfoque de la modalidad de El Informe de Prácticas Profesionales</a:t>
            </a:r>
          </a:p>
        </p:txBody>
      </p:sp>
      <p:pic>
        <p:nvPicPr>
          <p:cNvPr id="6" name="5 Imagen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2913" y="138741"/>
            <a:ext cx="1969087" cy="16868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814655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EEAB8B-2D0C-4E71-9A03-FD0EF9771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365129"/>
            <a:ext cx="9790545" cy="1325563"/>
          </a:xfrm>
        </p:spPr>
        <p:txBody>
          <a:bodyPr/>
          <a:lstStyle/>
          <a:p>
            <a:r>
              <a:rPr lang="es-MX" dirty="0"/>
              <a:t>Características de la modalidad de El Informe de Prácticas Profesionales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2C58B0-AF91-4B74-9F6A-C6A729ACB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572" y="1760971"/>
            <a:ext cx="10515600" cy="4351338"/>
          </a:xfrm>
        </p:spPr>
        <p:txBody>
          <a:bodyPr/>
          <a:lstStyle/>
          <a:p>
            <a:r>
              <a:rPr lang="es-MX" dirty="0"/>
              <a:t>Investigación Acción</a:t>
            </a:r>
          </a:p>
          <a:p>
            <a:r>
              <a:rPr lang="es-MX" dirty="0"/>
              <a:t>Intervención docente  con la finalidad de transformar su práctica</a:t>
            </a:r>
          </a:p>
          <a:p>
            <a:r>
              <a:rPr lang="es-MX" dirty="0"/>
              <a:t>Una docencia reflexiva y sumamente crítica</a:t>
            </a:r>
          </a:p>
          <a:p>
            <a:r>
              <a:rPr lang="es-MX" dirty="0"/>
              <a:t>Experiencias concretas del estudiante normalista</a:t>
            </a:r>
          </a:p>
          <a:p>
            <a:r>
              <a:rPr lang="es-MX" dirty="0"/>
              <a:t>Es cíclico y los periodos de intervención dependen de los periodos de práctica</a:t>
            </a:r>
          </a:p>
        </p:txBody>
      </p:sp>
      <p:pic>
        <p:nvPicPr>
          <p:cNvPr id="4" name="5 Imagen">
            <a:extLst>
              <a:ext uri="{FF2B5EF4-FFF2-40B4-BE49-F238E27FC236}">
                <a16:creationId xmlns:a16="http://schemas.microsoft.com/office/drawing/2014/main" id="{D8BF0A4E-9A30-4DF1-A85F-4102E563FB4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4109" y="138741"/>
            <a:ext cx="1597891" cy="15519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4151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A0EC84-87A1-455A-922B-5C7E35D3F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276" y="246863"/>
            <a:ext cx="9997868" cy="1325563"/>
          </a:xfrm>
        </p:spPr>
        <p:txBody>
          <a:bodyPr/>
          <a:lstStyle/>
          <a:p>
            <a:r>
              <a:rPr lang="es-MX" dirty="0"/>
              <a:t>El Informe de Prácticas Profesionales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E24867CD-2D82-4CB0-BF18-336146EED5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3786418"/>
              </p:ext>
            </p:extLst>
          </p:nvPr>
        </p:nvGraphicFramePr>
        <p:xfrm>
          <a:off x="838200" y="1572426"/>
          <a:ext cx="10339699" cy="46045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5 Imagen">
            <a:extLst>
              <a:ext uri="{FF2B5EF4-FFF2-40B4-BE49-F238E27FC236}">
                <a16:creationId xmlns:a16="http://schemas.microsoft.com/office/drawing/2014/main" id="{5BC1F7DF-E2E9-4485-842E-8C8DA3B769F9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144" y="138741"/>
            <a:ext cx="1714856" cy="13255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09736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0E3C54-8C6C-491C-BB21-4BE426B85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4854" y="138741"/>
            <a:ext cx="9996055" cy="1325563"/>
          </a:xfrm>
        </p:spPr>
        <p:txBody>
          <a:bodyPr/>
          <a:lstStyle/>
          <a:p>
            <a:r>
              <a:rPr lang="es-MX" dirty="0"/>
              <a:t>Identificación de la problemática como punto de partida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B06F27-B45A-4DF9-9AF1-6F9FDD2EF5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945" y="1464304"/>
            <a:ext cx="11185237" cy="471265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MX" dirty="0"/>
              <a:t>1 Partiendo de su práctica</a:t>
            </a:r>
          </a:p>
          <a:p>
            <a:pPr marL="0" indent="0">
              <a:buNone/>
            </a:pPr>
            <a:r>
              <a:rPr lang="es-MX" dirty="0"/>
              <a:t>2.Diagnóstico del grupo</a:t>
            </a:r>
          </a:p>
          <a:p>
            <a:pPr marL="0" indent="0">
              <a:buNone/>
            </a:pPr>
            <a:r>
              <a:rPr lang="es-MX" b="1" dirty="0"/>
              <a:t>3. Tener en claro los problemas del contexto y los de la práctica</a:t>
            </a:r>
          </a:p>
          <a:p>
            <a:pPr marL="0" indent="0">
              <a:buNone/>
            </a:pPr>
            <a:r>
              <a:rPr lang="es-MX" dirty="0"/>
              <a:t>4. Dar respuestas a cuestionamientos cómo: ¿Qué pasa en mi práctica? </a:t>
            </a:r>
          </a:p>
          <a:p>
            <a:pPr marL="0" indent="0">
              <a:buNone/>
            </a:pPr>
            <a:r>
              <a:rPr lang="es-MX" dirty="0"/>
              <a:t>¿Qué resulta incomprensible? </a:t>
            </a:r>
          </a:p>
          <a:p>
            <a:pPr marL="0" indent="0">
              <a:buNone/>
            </a:pPr>
            <a:r>
              <a:rPr lang="es-MX" dirty="0"/>
              <a:t>5.¿Qué puedo hacer para transformarla? (Estrategias)</a:t>
            </a:r>
          </a:p>
          <a:p>
            <a:pPr marL="0" indent="0">
              <a:buNone/>
            </a:pPr>
            <a:r>
              <a:rPr lang="es-MX" dirty="0"/>
              <a:t>6. ¿Cómo puedo intervenir para solucionarlo? (Acciones)</a:t>
            </a:r>
          </a:p>
          <a:p>
            <a:pPr marL="0" indent="0">
              <a:buNone/>
            </a:pPr>
            <a:r>
              <a:rPr lang="es-MX" dirty="0"/>
              <a:t>7. ¿Por qué es importante darle solución a la problemática? (Justificación)</a:t>
            </a:r>
          </a:p>
          <a:p>
            <a:pPr marL="0" indent="0">
              <a:buNone/>
            </a:pPr>
            <a:r>
              <a:rPr lang="es-MX" dirty="0"/>
              <a:t>8. Revisar los instrumentos y/o herramientas de recolección que me ayudarán a evidenciar</a:t>
            </a:r>
          </a:p>
          <a:p>
            <a:pPr marL="0" indent="0">
              <a:buNone/>
            </a:pPr>
            <a:r>
              <a:rPr lang="es-MX" dirty="0"/>
              <a:t>9. Sustento teórico relacionado a la problemática identificada</a:t>
            </a:r>
          </a:p>
        </p:txBody>
      </p:sp>
      <p:pic>
        <p:nvPicPr>
          <p:cNvPr id="4" name="5 Imagen">
            <a:extLst>
              <a:ext uri="{FF2B5EF4-FFF2-40B4-BE49-F238E27FC236}">
                <a16:creationId xmlns:a16="http://schemas.microsoft.com/office/drawing/2014/main" id="{FEDFD4D8-A62C-459F-BC60-562DE5A1C07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7927" y="138741"/>
            <a:ext cx="1644073" cy="13944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10722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E0A8BD-60FF-4102-9BAE-F7B62F228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491" y="337420"/>
            <a:ext cx="10254673" cy="1325563"/>
          </a:xfrm>
        </p:spPr>
        <p:txBody>
          <a:bodyPr/>
          <a:lstStyle/>
          <a:p>
            <a:r>
              <a:rPr lang="es-MX" dirty="0"/>
              <a:t>Tomar en cuenta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C6C802-FEA3-4E3E-A295-F5C6FC2F1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El plan de acción condensa todos los fundamentos teóricos que se tienen para atender el problema </a:t>
            </a:r>
          </a:p>
          <a:p>
            <a:r>
              <a:rPr lang="es-MX" dirty="0"/>
              <a:t>Se debe someter a prueba, debe haber datos sistemáticos que den evidencia</a:t>
            </a:r>
          </a:p>
          <a:p>
            <a:r>
              <a:rPr lang="es-MX" dirty="0"/>
              <a:t>Video ( Bernardo Restrepo Gómez)</a:t>
            </a:r>
          </a:p>
        </p:txBody>
      </p:sp>
      <p:pic>
        <p:nvPicPr>
          <p:cNvPr id="4" name="5 Imagen">
            <a:extLst>
              <a:ext uri="{FF2B5EF4-FFF2-40B4-BE49-F238E27FC236}">
                <a16:creationId xmlns:a16="http://schemas.microsoft.com/office/drawing/2014/main" id="{C3B399DD-DFCB-43A3-A8C8-3FCF1AC2EB5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1673" y="138741"/>
            <a:ext cx="1810327" cy="15242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55635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ENEP Panoramic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 ENEP Panoramico" id="{BEAFB54B-B9B7-4551-99EF-4D9B2DC61216}" vid="{4BEDB097-1FB1-4C69-9ED8-B82F3B008DAD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235</Words>
  <Application>Microsoft Office PowerPoint</Application>
  <PresentationFormat>Panorámica</PresentationFormat>
  <Paragraphs>29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ENEP Panoramico</vt:lpstr>
      <vt:lpstr>Propósito de la reunión</vt:lpstr>
      <vt:lpstr>Características de la modalidad de El Informe de Prácticas Profesionales</vt:lpstr>
      <vt:lpstr>El Informe de Prácticas Profesionales</vt:lpstr>
      <vt:lpstr>Identificación de la problemática como punto de partida</vt:lpstr>
      <vt:lpstr>Tomar en cuenta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Propósito de la reunión</dc:title>
  <dc:creator>ALINA LORENA ARREOLA GONZALEZ</dc:creator>
  <cp:lastModifiedBy>MARIA TERESA CERDA OROCIO</cp:lastModifiedBy>
  <cp:revision>3</cp:revision>
  <cp:lastPrinted>2021-12-15T14:09:49Z</cp:lastPrinted>
  <dcterms:created xsi:type="dcterms:W3CDTF">2021-12-14T17:58:14Z</dcterms:created>
  <dcterms:modified xsi:type="dcterms:W3CDTF">2021-12-15T16:22:18Z</dcterms:modified>
</cp:coreProperties>
</file>