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73BE-E8CF-4CDC-A2BC-9481BD4A13AF}" type="datetimeFigureOut">
              <a:rPr lang="es-MX" smtClean="0"/>
              <a:t>20/06/2018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3D97-CE90-44B3-BD28-FFC3842DB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970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73BE-E8CF-4CDC-A2BC-9481BD4A13AF}" type="datetimeFigureOut">
              <a:rPr lang="es-MX" smtClean="0"/>
              <a:t>20/06/2018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3D97-CE90-44B3-BD28-FFC3842DB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9718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73BE-E8CF-4CDC-A2BC-9481BD4A13AF}" type="datetimeFigureOut">
              <a:rPr lang="es-MX" smtClean="0"/>
              <a:t>20/06/2018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3D97-CE90-44B3-BD28-FFC3842DB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033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73BE-E8CF-4CDC-A2BC-9481BD4A13AF}" type="datetimeFigureOut">
              <a:rPr lang="es-MX" smtClean="0"/>
              <a:t>20/06/2018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3D97-CE90-44B3-BD28-FFC3842DB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1819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73BE-E8CF-4CDC-A2BC-9481BD4A13AF}" type="datetimeFigureOut">
              <a:rPr lang="es-MX" smtClean="0"/>
              <a:t>20/06/2018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3D97-CE90-44B3-BD28-FFC3842DB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75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73BE-E8CF-4CDC-A2BC-9481BD4A13AF}" type="datetimeFigureOut">
              <a:rPr lang="es-MX" smtClean="0"/>
              <a:t>20/06/2018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3D97-CE90-44B3-BD28-FFC3842DB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8249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73BE-E8CF-4CDC-A2BC-9481BD4A13AF}" type="datetimeFigureOut">
              <a:rPr lang="es-MX" smtClean="0"/>
              <a:t>20/06/2018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3D97-CE90-44B3-BD28-FFC3842DB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3679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73BE-E8CF-4CDC-A2BC-9481BD4A13AF}" type="datetimeFigureOut">
              <a:rPr lang="es-MX" smtClean="0"/>
              <a:t>20/06/2018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3D97-CE90-44B3-BD28-FFC3842DB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6798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73BE-E8CF-4CDC-A2BC-9481BD4A13AF}" type="datetimeFigureOut">
              <a:rPr lang="es-MX" smtClean="0"/>
              <a:t>20/06/2018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3D97-CE90-44B3-BD28-FFC3842DB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0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73BE-E8CF-4CDC-A2BC-9481BD4A13AF}" type="datetimeFigureOut">
              <a:rPr lang="es-MX" smtClean="0"/>
              <a:t>20/06/2018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3D97-CE90-44B3-BD28-FFC3842DB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6183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73BE-E8CF-4CDC-A2BC-9481BD4A13AF}" type="datetimeFigureOut">
              <a:rPr lang="es-MX" smtClean="0"/>
              <a:t>20/06/2018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3D97-CE90-44B3-BD28-FFC3842DB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1293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973BE-E8CF-4CDC-A2BC-9481BD4A13AF}" type="datetimeFigureOut">
              <a:rPr lang="es-MX" smtClean="0"/>
              <a:t>20/06/2018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C3D97-CE90-44B3-BD28-FFC3842DB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114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Ser una escuela normal con un sistema de gestión de calidad consolidado, regida por sus valores institucionales, dedicada a la formación de licenciados en educación preescolar, así como a la profesionalización de sus docentes y egresados, a través del uso del enfoque de proceso y el pensamiento basado en </a:t>
            </a:r>
            <a:r>
              <a:rPr lang="es-MX"/>
              <a:t>riesgos </a:t>
            </a:r>
            <a:r>
              <a:rPr lang="es-MX" smtClean="0"/>
              <a:t>para responder </a:t>
            </a:r>
            <a:r>
              <a:rPr lang="es-MX" dirty="0"/>
              <a:t>a las demandas sociales educativas y al desarrollo integral de la población infantil en un marco de mejora continua y transparencia.</a:t>
            </a:r>
            <a:endParaRPr lang="es-ES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Política de Calidad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827584" y="5949280"/>
            <a:ext cx="1816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ENEP-PISGC-D-01</a:t>
            </a:r>
          </a:p>
          <a:p>
            <a:r>
              <a:rPr lang="es-ES" dirty="0" smtClean="0"/>
              <a:t>V00/052018</a:t>
            </a:r>
            <a:endParaRPr lang="es-MX" dirty="0" smtClean="0"/>
          </a:p>
        </p:txBody>
      </p:sp>
      <p:pic>
        <p:nvPicPr>
          <p:cNvPr id="6" name="Picture 2" descr="C:\Users\Usuario\Desktop\LOGO ENEP\ene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22" y="274638"/>
            <a:ext cx="909358" cy="12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5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84968"/>
            <a:ext cx="457200" cy="467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24884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83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Profen2</cp:lastModifiedBy>
  <cp:revision>9</cp:revision>
  <cp:lastPrinted>2018-06-20T13:48:31Z</cp:lastPrinted>
  <dcterms:created xsi:type="dcterms:W3CDTF">2012-08-31T21:09:42Z</dcterms:created>
  <dcterms:modified xsi:type="dcterms:W3CDTF">2018-06-20T13:49:13Z</dcterms:modified>
</cp:coreProperties>
</file>