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517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58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04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899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81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39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265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330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339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960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671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5A453-BB98-4C97-ACC8-513422D97637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EEE85-9464-4A07-9D76-3EDEAEE9C7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47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640960" cy="6336704"/>
          </a:xfrm>
        </p:spPr>
        <p:txBody>
          <a:bodyPr>
            <a:normAutofit fontScale="92500" lnSpcReduction="10000"/>
          </a:bodyPr>
          <a:lstStyle/>
          <a:p>
            <a:r>
              <a:rPr lang="es-MX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ESCUELA NORMAL DE EDUCACIÓN</a:t>
            </a:r>
          </a:p>
          <a:p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PREESCOLAR</a:t>
            </a:r>
            <a:endParaRPr lang="es-MX" sz="2500" dirty="0" smtClean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Misión </a:t>
            </a:r>
            <a:endParaRPr lang="es-MX" dirty="0">
              <a:solidFill>
                <a:schemeClr val="tx1"/>
              </a:solidFill>
            </a:endParaRPr>
          </a:p>
          <a:p>
            <a:endParaRPr lang="es-MX" i="1" dirty="0" smtClean="0"/>
          </a:p>
          <a:p>
            <a:r>
              <a:rPr lang="es-MX" i="1" dirty="0" smtClean="0">
                <a:solidFill>
                  <a:schemeClr val="tx1"/>
                </a:solidFill>
              </a:rPr>
              <a:t>Formar </a:t>
            </a:r>
            <a:r>
              <a:rPr lang="es-MX" i="1" dirty="0">
                <a:solidFill>
                  <a:schemeClr val="tx1"/>
                </a:solidFill>
              </a:rPr>
              <a:t>docentes de </a:t>
            </a:r>
            <a:r>
              <a:rPr lang="es-MX" i="1" dirty="0" smtClean="0">
                <a:solidFill>
                  <a:schemeClr val="tx1"/>
                </a:solidFill>
              </a:rPr>
              <a:t>Educación </a:t>
            </a:r>
            <a:r>
              <a:rPr lang="es-MX" i="1" dirty="0">
                <a:solidFill>
                  <a:schemeClr val="tx1"/>
                </a:solidFill>
              </a:rPr>
              <a:t>Preescolar, a través de planes y programas de estudio vigentes y del respeto irrestricto a los valores universales del hombre, cualificados para responder a las demandas sociales y  a las necesidades de desarrollo de aprendizaje de la población infantil, con la calidad educativa, la equidad social y la excelencia humana que requiere el mundo globalizado y en constante transformación, de hoy.</a:t>
            </a:r>
            <a:endParaRPr lang="es-MX" dirty="0">
              <a:solidFill>
                <a:schemeClr val="tx1"/>
              </a:solidFill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        </a:t>
            </a:r>
            <a:endParaRPr lang="es-MX" sz="2500" dirty="0"/>
          </a:p>
        </p:txBody>
      </p:sp>
      <p:pic>
        <p:nvPicPr>
          <p:cNvPr id="4" name="Picture 2" descr="C:\Users\Usuario\Desktop\LOGO ENEP\en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10" y="476672"/>
            <a:ext cx="909358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2796" y="588093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ENEP-DIR-D-02</a:t>
            </a:r>
            <a:endParaRPr lang="es-MX" dirty="0" smtClean="0"/>
          </a:p>
          <a:p>
            <a:pPr algn="ctr"/>
            <a:r>
              <a:rPr lang="es-MX" dirty="0" smtClean="0"/>
              <a:t>V00/062018</a:t>
            </a:r>
            <a:endParaRPr lang="es-MX" dirty="0"/>
          </a:p>
        </p:txBody>
      </p:sp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880930"/>
            <a:ext cx="457200" cy="46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68922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83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Profen2</cp:lastModifiedBy>
  <cp:revision>11</cp:revision>
  <dcterms:created xsi:type="dcterms:W3CDTF">2012-05-03T15:09:33Z</dcterms:created>
  <dcterms:modified xsi:type="dcterms:W3CDTF">2018-06-06T18:37:08Z</dcterms:modified>
</cp:coreProperties>
</file>