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28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38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052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6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26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47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63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43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325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0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1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1B33C-00A4-43D2-9189-54F3B9458A15}" type="datetimeFigureOut">
              <a:rPr lang="es-ES" smtClean="0"/>
              <a:t>06/06/2018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BA856-4F07-43C9-8493-CEBCCB46A2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36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 smtClean="0"/>
              <a:t>Visión</a:t>
            </a:r>
            <a:endParaRPr lang="es-ES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590872" y="1796565"/>
            <a:ext cx="8229600" cy="415271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ES" dirty="0"/>
              <a:t>Ser una escuela normal dedicada a la formación  inicial de licenciados en Educación Preescolar promoviendo   la  actualización  y capacitación de sus docentes y egresados; reconocida como institución de educación superior  acreditada y certificada por organismos nacionales e internacionales por su calidad educativa. Conformada por una comunidad profesional de aprendizaje con énfasis en los  procesos de  investigación, docencia, tutoría  y asesoría, fomentando la movilidad de alumnos y docentes, respondiendo a una política de evaluación permanente que contribuya a la mejora continua de  estrategias de aprendizaje  en espacios adecuados y habilitados para consolidar una práctica educativa de excelencia, a través de una gestión institucional eficiente basada en la cultura de transparencia y rendición de cuentas, en el  cumplimiento puntual de Planes y Programas capaces de atender a la formación de nuevas generaciones que demandan  apertura en  el uso de la tecnología e idiomas que le  permitan  asumir los retos de una sociedad globalizada  en constante transformación”.</a:t>
            </a:r>
          </a:p>
        </p:txBody>
      </p:sp>
      <p:pic>
        <p:nvPicPr>
          <p:cNvPr id="6" name="Picture 2" descr="C:\Users\Usuario\Desktop\LOGO ENEP\en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21" y="391012"/>
            <a:ext cx="909358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4 CuadroTexto"/>
          <p:cNvSpPr txBox="1"/>
          <p:nvPr/>
        </p:nvSpPr>
        <p:spPr>
          <a:xfrm>
            <a:off x="385206" y="578151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mtClean="0"/>
              <a:t>ENEP-DIR-D-01</a:t>
            </a:r>
            <a:endParaRPr lang="es-MX" dirty="0" smtClean="0"/>
          </a:p>
          <a:p>
            <a:pPr algn="ctr"/>
            <a:r>
              <a:rPr lang="es-MX" dirty="0" smtClean="0"/>
              <a:t>V00/062018</a:t>
            </a:r>
            <a:endParaRPr lang="es-MX" dirty="0"/>
          </a:p>
        </p:txBody>
      </p:sp>
      <p:pic>
        <p:nvPicPr>
          <p:cNvPr id="8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156" y="5870684"/>
            <a:ext cx="457200" cy="46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4574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166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Visión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General</dc:title>
  <dc:creator>Mq</dc:creator>
  <cp:lastModifiedBy>Profen2</cp:lastModifiedBy>
  <cp:revision>5</cp:revision>
  <dcterms:created xsi:type="dcterms:W3CDTF">2016-07-15T14:55:31Z</dcterms:created>
  <dcterms:modified xsi:type="dcterms:W3CDTF">2018-06-06T18:36:57Z</dcterms:modified>
</cp:coreProperties>
</file>