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79D2F-5937-488F-B415-9E17368A83CF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6B4D5-C78D-482A-81E9-342CF6D22E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1414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79D2F-5937-488F-B415-9E17368A83CF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6B4D5-C78D-482A-81E9-342CF6D22E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111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79D2F-5937-488F-B415-9E17368A83CF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6B4D5-C78D-482A-81E9-342CF6D22E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2165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79D2F-5937-488F-B415-9E17368A83CF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6B4D5-C78D-482A-81E9-342CF6D22E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2771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79D2F-5937-488F-B415-9E17368A83CF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6B4D5-C78D-482A-81E9-342CF6D22E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5409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79D2F-5937-488F-B415-9E17368A83CF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6B4D5-C78D-482A-81E9-342CF6D22E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0354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79D2F-5937-488F-B415-9E17368A83CF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6B4D5-C78D-482A-81E9-342CF6D22E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0503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79D2F-5937-488F-B415-9E17368A83CF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6B4D5-C78D-482A-81E9-342CF6D22E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7936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79D2F-5937-488F-B415-9E17368A83CF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6B4D5-C78D-482A-81E9-342CF6D22E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683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79D2F-5937-488F-B415-9E17368A83CF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6B4D5-C78D-482A-81E9-342CF6D22E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9335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79D2F-5937-488F-B415-9E17368A83CF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6B4D5-C78D-482A-81E9-342CF6D22E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3397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79D2F-5937-488F-B415-9E17368A83CF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6B4D5-C78D-482A-81E9-342CF6D22E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7657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476672"/>
            <a:ext cx="7992888" cy="5976664"/>
          </a:xfrm>
        </p:spPr>
        <p:txBody>
          <a:bodyPr/>
          <a:lstStyle/>
          <a:p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ESCUELA NORMAL DE EDUCACIÓN</a:t>
            </a:r>
          </a:p>
          <a:p>
            <a:r>
              <a:rPr lang="es-MX" sz="2400" b="1" dirty="0" smtClean="0">
                <a:latin typeface="Arial" pitchFamily="34" charset="0"/>
                <a:cs typeface="Arial" pitchFamily="34" charset="0"/>
              </a:rPr>
              <a:t> PREESCOLAR</a:t>
            </a:r>
          </a:p>
          <a:p>
            <a:pPr lvl="3"/>
            <a:endParaRPr lang="es-MX" sz="1200" dirty="0" smtClean="0"/>
          </a:p>
          <a:p>
            <a:r>
              <a:rPr lang="es-MX" sz="2800" dirty="0" smtClean="0"/>
              <a:t>VALORES </a:t>
            </a:r>
          </a:p>
          <a:p>
            <a:pPr marL="1885950" lvl="3" indent="-514350" algn="l">
              <a:buFont typeface="+mj-lt"/>
              <a:buAutoNum type="arabicPeriod"/>
            </a:pPr>
            <a:r>
              <a:rPr lang="es-MX" sz="2400" dirty="0" smtClean="0"/>
              <a:t>SOLIDARIDAD</a:t>
            </a:r>
          </a:p>
          <a:p>
            <a:pPr marL="1885950" lvl="3" indent="-514350" algn="l">
              <a:buFont typeface="+mj-lt"/>
              <a:buAutoNum type="arabicPeriod"/>
            </a:pPr>
            <a:r>
              <a:rPr lang="es-MX" sz="2400" dirty="0" smtClean="0"/>
              <a:t>RESPONSABILIDAD</a:t>
            </a:r>
          </a:p>
          <a:p>
            <a:pPr marL="1885950" lvl="3" indent="-514350" algn="l">
              <a:buFont typeface="+mj-lt"/>
              <a:buAutoNum type="arabicPeriod"/>
            </a:pPr>
            <a:r>
              <a:rPr lang="es-MX" sz="2400" dirty="0" smtClean="0"/>
              <a:t>RESPETO </a:t>
            </a:r>
          </a:p>
          <a:p>
            <a:pPr marL="1885950" lvl="3" indent="-514350" algn="l">
              <a:buFont typeface="+mj-lt"/>
              <a:buAutoNum type="arabicPeriod"/>
            </a:pPr>
            <a:r>
              <a:rPr lang="es-MX" sz="2400" dirty="0" smtClean="0"/>
              <a:t>HONESTIDAD </a:t>
            </a:r>
          </a:p>
          <a:p>
            <a:pPr marL="1885950" lvl="3" indent="-514350" algn="l">
              <a:buFont typeface="+mj-lt"/>
              <a:buAutoNum type="arabicPeriod"/>
            </a:pPr>
            <a:r>
              <a:rPr lang="es-MX" sz="2400" dirty="0" smtClean="0"/>
              <a:t>AMOR</a:t>
            </a:r>
          </a:p>
          <a:p>
            <a:pPr marL="1885950" lvl="3" indent="-514350" algn="l">
              <a:buFont typeface="+mj-lt"/>
              <a:buAutoNum type="arabicPeriod"/>
            </a:pPr>
            <a:r>
              <a:rPr lang="es-MX" sz="2400" dirty="0" smtClean="0"/>
              <a:t>JUSTICIA</a:t>
            </a:r>
          </a:p>
          <a:p>
            <a:pPr marL="1885950" lvl="3" indent="-514350" algn="l">
              <a:buFont typeface="+mj-lt"/>
              <a:buAutoNum type="arabicPeriod"/>
            </a:pPr>
            <a:r>
              <a:rPr lang="es-MX" sz="2400" dirty="0" smtClean="0"/>
              <a:t>EQUIDAD </a:t>
            </a:r>
          </a:p>
          <a:p>
            <a:endParaRPr lang="es-MX" dirty="0"/>
          </a:p>
        </p:txBody>
      </p:sp>
      <p:pic>
        <p:nvPicPr>
          <p:cNvPr id="4" name="Picture 2" descr="C:\Users\Usuario\Desktop\LOGO ENEP\ene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10" y="476672"/>
            <a:ext cx="909358" cy="1224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07504" y="6167045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mtClean="0"/>
              <a:t>ENEP-DIR-D-03</a:t>
            </a:r>
            <a:endParaRPr lang="es-MX" dirty="0" smtClean="0"/>
          </a:p>
          <a:p>
            <a:pPr algn="ctr"/>
            <a:r>
              <a:rPr lang="es-MX" dirty="0" smtClean="0"/>
              <a:t>V00/062018</a:t>
            </a:r>
            <a:endParaRPr lang="es-MX" dirty="0"/>
          </a:p>
        </p:txBody>
      </p:sp>
      <p:pic>
        <p:nvPicPr>
          <p:cNvPr id="6" name="5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699050"/>
            <a:ext cx="457200" cy="467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612375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17</Words>
  <Application>Microsoft Office PowerPoint</Application>
  <PresentationFormat>Presentación en pantalla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Profen2</cp:lastModifiedBy>
  <cp:revision>9</cp:revision>
  <dcterms:created xsi:type="dcterms:W3CDTF">2012-05-03T15:14:45Z</dcterms:created>
  <dcterms:modified xsi:type="dcterms:W3CDTF">2018-06-06T18:37:21Z</dcterms:modified>
</cp:coreProperties>
</file>