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75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75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4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97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98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51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43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6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205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91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38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93BB9-B9CC-4113-9E31-380DF2F36740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F727-07AE-4A47-9F83-9521E991D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696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7" name="Picture 3" descr="C:\Users\Pablo\Desktop\HP\HP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730"/>
            <a:ext cx="8882475" cy="68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C:\Users\Pablo\Desktop\HP\HP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1"/>
            <a:ext cx="9036496" cy="69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C:\Users\Pablo\Desktop\HP\HP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9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C:\Users\Pablo\Desktop\HP\HP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" y="0"/>
            <a:ext cx="9121130" cy="70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C:\Users\Pablo\Desktop\HP\HP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0295"/>
            <a:ext cx="8964488" cy="69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C:\Users\Pablo\Desktop\HP\HP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9715"/>
            <a:ext cx="9036496" cy="69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 descr="C:\Users\Pablo\Desktop\HP\HP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8"/>
          <a:stretch/>
        </p:blipFill>
        <p:spPr bwMode="auto">
          <a:xfrm>
            <a:off x="-22143" y="24751"/>
            <a:ext cx="4594144" cy="6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2014-03-03T16:07:57Z</dcterms:created>
  <dcterms:modified xsi:type="dcterms:W3CDTF">2014-03-03T16:14:41Z</dcterms:modified>
</cp:coreProperties>
</file>