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43F14-65F2-4D9D-B968-ED60BADB8462}" type="datetimeFigureOut">
              <a:rPr lang="es-ES" smtClean="0"/>
              <a:t>12/06/2018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1E9C4-AA76-464A-AB1A-FD626D640B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0186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073" name="Imagen 2" descr="Descripción: logo en 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6093296"/>
            <a:ext cx="469900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 userDrawn="1"/>
        </p:nvSpPr>
        <p:spPr>
          <a:xfrm>
            <a:off x="683568" y="6021288"/>
            <a:ext cx="1143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  <a:defRPr/>
            </a:pP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ENEP-F-ST-19</a:t>
            </a:r>
            <a:endParaRPr kumimoji="0" lang="es-ES" sz="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  <a:defRPr/>
            </a:pP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V01/122012</a:t>
            </a:r>
            <a:endParaRPr kumimoji="0" lang="es-E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425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12/06/2018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0016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12/06/2018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520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12/06/2018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4808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12/06/2018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0724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12/06/2018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3844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12/06/2018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141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12/06/2018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5677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12/06/2018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81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12/06/2018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3180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12/06/2018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1331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A25EE-BD30-4536-8BF5-A3535E04FF35}" type="datetimeFigureOut">
              <a:rPr lang="es-ES" smtClean="0"/>
              <a:t>12/06/2018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7260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963302"/>
            <a:ext cx="6768752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</a:t>
            </a:r>
            <a:r>
              <a:rPr kumimoji="0" lang="es-ES_tradnl" alt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ES_tradnl" alt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Encuadre</a:t>
            </a:r>
            <a:r>
              <a:rPr kumimoji="0" lang="es-ES_tradnl" alt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Semestre: ____________ Nombre del Curso:___________________ </a:t>
            </a: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Docente: _________________________________________________</a:t>
            </a: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Instrucci</a:t>
            </a:r>
            <a:r>
              <a:rPr kumimoji="0" lang="es-MX" alt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cada docente realiza su encuadre  partiendo del programa de la asignatura a desarrollar  y apeg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ndose a los acuerdos del colegiado en cuanto a los  criterios de evaluaci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kumimoji="0" lang="es-MX" alt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E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ELEMENTOS DEL ENCUADRE 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Trayecto formativo</a:t>
            </a: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s-MX" altLang="es-ES" sz="1200" dirty="0" smtClean="0">
                <a:cs typeface="Arial" panose="020B0604020202020204" pitchFamily="34" charset="0"/>
              </a:rPr>
              <a:t>Numero de Horas / Créditos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sito del curso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Competencias profesionales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Competencias del Curso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Unidades de aprendizaje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Secuencia de contenidos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Cursos que anteceden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Cursos subsecuentes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Relaci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de la materia con cursos del mismo semestre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Bibliograf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y materiales de apoyo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Evidencias de aprendizaje por unidad y global con su respectiva rubrica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Fechas de evaluaci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y jornadas de observaci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y pr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ctica docente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Criterios de evaluaci</a:t>
            </a: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n:</a:t>
            </a: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Reglamento y acuerdos internos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999" y="1273460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ENEP-ST-F-15</a:t>
            </a:r>
          </a:p>
          <a:p>
            <a:r>
              <a:rPr lang="es-ES_tradnl" sz="1000" dirty="0" smtClean="0"/>
              <a:t>V00/102017</a:t>
            </a:r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31952826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120</Words>
  <Application>Microsoft Office PowerPoint</Application>
  <PresentationFormat>Presentación en pantalla (4:3)</PresentationFormat>
  <Paragraphs>27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Mq</dc:creator>
  <cp:lastModifiedBy>CCPA</cp:lastModifiedBy>
  <cp:revision>5</cp:revision>
  <dcterms:created xsi:type="dcterms:W3CDTF">2015-02-09T15:06:54Z</dcterms:created>
  <dcterms:modified xsi:type="dcterms:W3CDTF">2018-06-12T18:39:13Z</dcterms:modified>
</cp:coreProperties>
</file>