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70" r:id="rId5"/>
    <p:sldId id="289" r:id="rId6"/>
    <p:sldId id="290" r:id="rId7"/>
    <p:sldId id="257" r:id="rId8"/>
    <p:sldId id="291" r:id="rId9"/>
    <p:sldId id="284" r:id="rId10"/>
    <p:sldId id="288" r:id="rId11"/>
    <p:sldId id="297" r:id="rId12"/>
    <p:sldId id="292" r:id="rId13"/>
    <p:sldId id="293" r:id="rId14"/>
    <p:sldId id="296" r:id="rId15"/>
    <p:sldId id="299" r:id="rId16"/>
    <p:sldId id="298" r:id="rId17"/>
    <p:sldId id="286" r:id="rId18"/>
    <p:sldId id="287" r:id="rId19"/>
    <p:sldId id="294" r:id="rId20"/>
    <p:sldId id="295" r:id="rId21"/>
    <p:sldId id="265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E043C-D853-47E9-8989-98E2247E4893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3AEBDFF-0C7B-453A-B533-D36D4F42F297}">
      <dgm:prSet phldrT="[Texto]" custT="1"/>
      <dgm:spPr/>
      <dgm:t>
        <a:bodyPr/>
        <a:lstStyle/>
        <a:p>
          <a:r>
            <a:rPr lang="es-MX" sz="1600" baseline="0"/>
            <a:t>Programa sectorial 2018-2024</a:t>
          </a:r>
          <a:endParaRPr lang="es-MX" sz="1600" baseline="0" dirty="0"/>
        </a:p>
      </dgm:t>
    </dgm:pt>
    <dgm:pt modelId="{201BB99F-3018-4302-BD4D-7EE137506BB2}" type="parTrans" cxnId="{FD849B5E-8529-4B7E-A784-85821B1EA876}">
      <dgm:prSet/>
      <dgm:spPr/>
      <dgm:t>
        <a:bodyPr/>
        <a:lstStyle/>
        <a:p>
          <a:endParaRPr lang="es-MX"/>
        </a:p>
      </dgm:t>
    </dgm:pt>
    <dgm:pt modelId="{CF06F3A9-49F7-46A4-A3FA-831BB2A4E030}" type="sibTrans" cxnId="{FD849B5E-8529-4B7E-A784-85821B1EA876}">
      <dgm:prSet/>
      <dgm:spPr/>
      <dgm:t>
        <a:bodyPr/>
        <a:lstStyle/>
        <a:p>
          <a:endParaRPr lang="es-MX"/>
        </a:p>
      </dgm:t>
    </dgm:pt>
    <dgm:pt modelId="{EC032225-9F56-4C32-A674-36F76046B5B0}">
      <dgm:prSet phldrT="[Texto]" custT="1"/>
      <dgm:spPr/>
      <dgm:t>
        <a:bodyPr/>
        <a:lstStyle/>
        <a:p>
          <a:r>
            <a:rPr lang="es-MX" sz="1400" baseline="0"/>
            <a:t>Ley General de Educación</a:t>
          </a:r>
          <a:endParaRPr lang="es-MX" sz="1400" baseline="0" dirty="0"/>
        </a:p>
      </dgm:t>
    </dgm:pt>
    <dgm:pt modelId="{9AD4AEA8-7078-48A1-BF17-067E3D0246A3}" type="parTrans" cxnId="{5A681E94-33D2-4772-A56E-6714DC52C2AE}">
      <dgm:prSet/>
      <dgm:spPr/>
      <dgm:t>
        <a:bodyPr/>
        <a:lstStyle/>
        <a:p>
          <a:endParaRPr lang="es-MX"/>
        </a:p>
      </dgm:t>
    </dgm:pt>
    <dgm:pt modelId="{A19605AF-A289-40E7-93BA-966E04922DDD}" type="sibTrans" cxnId="{5A681E94-33D2-4772-A56E-6714DC52C2AE}">
      <dgm:prSet/>
      <dgm:spPr/>
      <dgm:t>
        <a:bodyPr/>
        <a:lstStyle/>
        <a:p>
          <a:endParaRPr lang="es-MX"/>
        </a:p>
      </dgm:t>
    </dgm:pt>
    <dgm:pt modelId="{C8CB2586-3FBC-4F40-924B-0AD1D78AE85F}">
      <dgm:prSet phldrT="[Texto]" custT="1"/>
      <dgm:spPr/>
      <dgm:t>
        <a:bodyPr/>
        <a:lstStyle/>
        <a:p>
          <a:r>
            <a:rPr lang="es-MX" sz="1400" baseline="0"/>
            <a:t>Estrategia Nacional de Mejora de las Escuelas Normales</a:t>
          </a:r>
          <a:endParaRPr lang="es-MX" sz="1400" baseline="0" dirty="0"/>
        </a:p>
      </dgm:t>
    </dgm:pt>
    <dgm:pt modelId="{62A2A3F3-9064-4310-9C3A-9CAFFEFF6D2B}" type="parTrans" cxnId="{4C643903-E334-43C8-AA3C-19A4A8474A3F}">
      <dgm:prSet/>
      <dgm:spPr/>
      <dgm:t>
        <a:bodyPr/>
        <a:lstStyle/>
        <a:p>
          <a:endParaRPr lang="es-MX"/>
        </a:p>
      </dgm:t>
    </dgm:pt>
    <dgm:pt modelId="{17FB7BAE-B168-4B92-B977-8D3CF320B56D}" type="sibTrans" cxnId="{4C643903-E334-43C8-AA3C-19A4A8474A3F}">
      <dgm:prSet/>
      <dgm:spPr/>
      <dgm:t>
        <a:bodyPr/>
        <a:lstStyle/>
        <a:p>
          <a:endParaRPr lang="es-MX"/>
        </a:p>
      </dgm:t>
    </dgm:pt>
    <dgm:pt modelId="{B89D34E7-A0E7-4143-850E-E002325CC8C5}">
      <dgm:prSet custT="1"/>
      <dgm:spPr/>
      <dgm:t>
        <a:bodyPr/>
        <a:lstStyle/>
        <a:p>
          <a:r>
            <a:rPr lang="es-MX" sz="1600" baseline="0"/>
            <a:t>Nueva Escuela Mexicana</a:t>
          </a:r>
          <a:endParaRPr lang="es-MX" sz="1600" baseline="0" dirty="0"/>
        </a:p>
      </dgm:t>
    </dgm:pt>
    <dgm:pt modelId="{83E404D2-C580-4603-B395-19EBEB9B3EC2}" type="parTrans" cxnId="{D75C801D-D967-4E88-BA1A-EA41A9ECD070}">
      <dgm:prSet/>
      <dgm:spPr/>
      <dgm:t>
        <a:bodyPr/>
        <a:lstStyle/>
        <a:p>
          <a:endParaRPr lang="es-MX"/>
        </a:p>
      </dgm:t>
    </dgm:pt>
    <dgm:pt modelId="{304CEC7E-0AB0-439B-A721-0CF75DF3123B}" type="sibTrans" cxnId="{D75C801D-D967-4E88-BA1A-EA41A9ECD070}">
      <dgm:prSet/>
      <dgm:spPr/>
      <dgm:t>
        <a:bodyPr/>
        <a:lstStyle/>
        <a:p>
          <a:endParaRPr lang="es-MX"/>
        </a:p>
      </dgm:t>
    </dgm:pt>
    <dgm:pt modelId="{E312713A-3DEC-49E0-A723-9DEEB26149BA}">
      <dgm:prSet phldrT="[Texto]" custT="1"/>
      <dgm:spPr/>
      <dgm:t>
        <a:bodyPr/>
        <a:lstStyle/>
        <a:p>
          <a:r>
            <a:rPr lang="es-MX" sz="1400" baseline="0"/>
            <a:t>Ley General de Educación Superior</a:t>
          </a:r>
          <a:endParaRPr lang="es-MX" sz="1400" baseline="0" dirty="0"/>
        </a:p>
      </dgm:t>
    </dgm:pt>
    <dgm:pt modelId="{F2CD33ED-AC72-4A13-B258-E782B922FA95}" type="parTrans" cxnId="{596F778A-65CC-4450-8279-6F92037E184A}">
      <dgm:prSet/>
      <dgm:spPr/>
      <dgm:t>
        <a:bodyPr/>
        <a:lstStyle/>
        <a:p>
          <a:endParaRPr lang="es-MX"/>
        </a:p>
      </dgm:t>
    </dgm:pt>
    <dgm:pt modelId="{1ECAF112-0F2A-4E61-86AB-EB4EAE585778}" type="sibTrans" cxnId="{596F778A-65CC-4450-8279-6F92037E184A}">
      <dgm:prSet/>
      <dgm:spPr/>
      <dgm:t>
        <a:bodyPr/>
        <a:lstStyle/>
        <a:p>
          <a:endParaRPr lang="es-MX"/>
        </a:p>
      </dgm:t>
    </dgm:pt>
    <dgm:pt modelId="{88769B91-FEA0-4194-A821-AE5BF7DFAFA0}">
      <dgm:prSet phldrT="[Texto]" custT="1"/>
      <dgm:spPr/>
      <dgm:t>
        <a:bodyPr/>
        <a:lstStyle/>
        <a:p>
          <a:r>
            <a:rPr lang="es-MX" sz="1400" baseline="0"/>
            <a:t>Ley Reglamentaria para la mejora continua de la educación</a:t>
          </a:r>
          <a:endParaRPr lang="es-MX" sz="1400" baseline="0" dirty="0"/>
        </a:p>
      </dgm:t>
    </dgm:pt>
    <dgm:pt modelId="{8A87BAFB-B871-4572-81B5-C52978AF1422}" type="parTrans" cxnId="{C2E8342A-E8B9-409A-9547-25E351A9DA24}">
      <dgm:prSet/>
      <dgm:spPr/>
      <dgm:t>
        <a:bodyPr/>
        <a:lstStyle/>
        <a:p>
          <a:endParaRPr lang="es-MX"/>
        </a:p>
      </dgm:t>
    </dgm:pt>
    <dgm:pt modelId="{91C93140-3A9B-4E7F-A84C-9BDD4D9CF73F}" type="sibTrans" cxnId="{C2E8342A-E8B9-409A-9547-25E351A9DA24}">
      <dgm:prSet/>
      <dgm:spPr/>
      <dgm:t>
        <a:bodyPr/>
        <a:lstStyle/>
        <a:p>
          <a:endParaRPr lang="es-MX"/>
        </a:p>
      </dgm:t>
    </dgm:pt>
    <dgm:pt modelId="{F4FA882A-1836-4CF1-8C28-BE0967711EC9}">
      <dgm:prSet phldrT="[Texto]" custT="1"/>
      <dgm:spPr/>
      <dgm:t>
        <a:bodyPr/>
        <a:lstStyle/>
        <a:p>
          <a:r>
            <a:rPr lang="es-MX" sz="1400" baseline="0"/>
            <a:t>Ley General del sistema de carreras para las maestras y  maestros</a:t>
          </a:r>
          <a:endParaRPr lang="es-MX" sz="1400" baseline="0" dirty="0"/>
        </a:p>
      </dgm:t>
    </dgm:pt>
    <dgm:pt modelId="{810F7DFB-E52F-42D3-AFE0-58C6A605F2C0}" type="parTrans" cxnId="{8A398BDC-84B4-4128-B277-111C0F143394}">
      <dgm:prSet/>
      <dgm:spPr/>
      <dgm:t>
        <a:bodyPr/>
        <a:lstStyle/>
        <a:p>
          <a:endParaRPr lang="es-MX"/>
        </a:p>
      </dgm:t>
    </dgm:pt>
    <dgm:pt modelId="{EBD53805-B2B2-4E71-841F-DBE3C8D4E822}" type="sibTrans" cxnId="{8A398BDC-84B4-4128-B277-111C0F143394}">
      <dgm:prSet/>
      <dgm:spPr/>
      <dgm:t>
        <a:bodyPr/>
        <a:lstStyle/>
        <a:p>
          <a:endParaRPr lang="es-MX"/>
        </a:p>
      </dgm:t>
    </dgm:pt>
    <dgm:pt modelId="{28DD1D9E-6A3C-4380-9E3E-09EF5B2E75B4}">
      <dgm:prSet phldrT="[Texto]" custT="1"/>
      <dgm:spPr/>
      <dgm:t>
        <a:bodyPr/>
        <a:lstStyle/>
        <a:p>
          <a:r>
            <a:rPr lang="es-MX" sz="1400" baseline="0"/>
            <a:t>Programas 2022 y nuevos libros de texto gratuitos</a:t>
          </a:r>
          <a:endParaRPr lang="es-MX" sz="1400" baseline="0" dirty="0"/>
        </a:p>
      </dgm:t>
    </dgm:pt>
    <dgm:pt modelId="{E5B68155-735F-4848-94F9-C407FF381BAF}" type="parTrans" cxnId="{5DAB3F78-2E27-4042-93E0-A1A0A6BC06C9}">
      <dgm:prSet/>
      <dgm:spPr/>
      <dgm:t>
        <a:bodyPr/>
        <a:lstStyle/>
        <a:p>
          <a:endParaRPr lang="es-MX"/>
        </a:p>
      </dgm:t>
    </dgm:pt>
    <dgm:pt modelId="{AB65E0E3-EBD3-49AB-87AC-DCE6B4FE247F}" type="sibTrans" cxnId="{5DAB3F78-2E27-4042-93E0-A1A0A6BC06C9}">
      <dgm:prSet/>
      <dgm:spPr/>
      <dgm:t>
        <a:bodyPr/>
        <a:lstStyle/>
        <a:p>
          <a:endParaRPr lang="es-MX"/>
        </a:p>
      </dgm:t>
    </dgm:pt>
    <dgm:pt modelId="{764BCA44-0164-48F1-BE02-FBCA3001BD1A}">
      <dgm:prSet phldrT="[Texto]" custT="1"/>
      <dgm:spPr/>
      <dgm:t>
        <a:bodyPr/>
        <a:lstStyle/>
        <a:p>
          <a:r>
            <a:rPr lang="es-MX" sz="1800" baseline="0"/>
            <a:t>MALLA CURRICULAR</a:t>
          </a:r>
          <a:endParaRPr lang="es-MX" sz="1800" baseline="0" dirty="0"/>
        </a:p>
      </dgm:t>
    </dgm:pt>
    <dgm:pt modelId="{DA502233-7731-4B31-A4EE-C0FFE894C53E}" type="parTrans" cxnId="{13F173A5-DA43-44CD-BE3F-679C97A5CDBC}">
      <dgm:prSet/>
      <dgm:spPr/>
      <dgm:t>
        <a:bodyPr/>
        <a:lstStyle/>
        <a:p>
          <a:endParaRPr lang="es-MX"/>
        </a:p>
      </dgm:t>
    </dgm:pt>
    <dgm:pt modelId="{5FCFC047-B135-4027-83C9-53803AA2D62F}" type="sibTrans" cxnId="{13F173A5-DA43-44CD-BE3F-679C97A5CDBC}">
      <dgm:prSet/>
      <dgm:spPr/>
      <dgm:t>
        <a:bodyPr/>
        <a:lstStyle/>
        <a:p>
          <a:endParaRPr lang="es-MX"/>
        </a:p>
      </dgm:t>
    </dgm:pt>
    <dgm:pt modelId="{B5D17C63-2455-41DC-BEFC-4987DA218F2B}" type="pres">
      <dgm:prSet presAssocID="{5BEE043C-D853-47E9-8989-98E2247E48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DAAD52-DA37-4C8C-98F4-0028BD8C7C85}" type="pres">
      <dgm:prSet presAssocID="{03AEBDFF-0C7B-453A-B533-D36D4F42F297}" presName="root1" presStyleCnt="0"/>
      <dgm:spPr/>
    </dgm:pt>
    <dgm:pt modelId="{8BAD002F-9258-4B01-A635-6497280D90A9}" type="pres">
      <dgm:prSet presAssocID="{03AEBDFF-0C7B-453A-B533-D36D4F42F297}" presName="LevelOneTextNode" presStyleLbl="node0" presStyleIdx="0" presStyleCnt="3" custScaleY="156393" custLinFactNeighborX="5886" custLinFactNeighborY="40144">
        <dgm:presLayoutVars>
          <dgm:chPref val="3"/>
        </dgm:presLayoutVars>
      </dgm:prSet>
      <dgm:spPr/>
    </dgm:pt>
    <dgm:pt modelId="{588963B9-9687-4651-A771-0DE33319EEEC}" type="pres">
      <dgm:prSet presAssocID="{03AEBDFF-0C7B-453A-B533-D36D4F42F297}" presName="level2hierChild" presStyleCnt="0"/>
      <dgm:spPr/>
    </dgm:pt>
    <dgm:pt modelId="{640115B1-1C38-4C3E-B69A-51352CBABF43}" type="pres">
      <dgm:prSet presAssocID="{9AD4AEA8-7078-48A1-BF17-067E3D0246A3}" presName="conn2-1" presStyleLbl="parChTrans1D2" presStyleIdx="0" presStyleCnt="6"/>
      <dgm:spPr/>
    </dgm:pt>
    <dgm:pt modelId="{FAA7781D-17A7-42FA-87B1-099526745385}" type="pres">
      <dgm:prSet presAssocID="{9AD4AEA8-7078-48A1-BF17-067E3D0246A3}" presName="connTx" presStyleLbl="parChTrans1D2" presStyleIdx="0" presStyleCnt="6"/>
      <dgm:spPr/>
    </dgm:pt>
    <dgm:pt modelId="{073462B5-B62E-4DD1-8967-D09F8CD4EA1A}" type="pres">
      <dgm:prSet presAssocID="{EC032225-9F56-4C32-A674-36F76046B5B0}" presName="root2" presStyleCnt="0"/>
      <dgm:spPr/>
    </dgm:pt>
    <dgm:pt modelId="{B13DEF57-6BA1-4D08-9B03-9D30E86A50EC}" type="pres">
      <dgm:prSet presAssocID="{EC032225-9F56-4C32-A674-36F76046B5B0}" presName="LevelTwoTextNode" presStyleLbl="node2" presStyleIdx="0" presStyleCnt="6" custScaleX="179633" custLinFactNeighborX="2110" custLinFactNeighborY="-669">
        <dgm:presLayoutVars>
          <dgm:chPref val="3"/>
        </dgm:presLayoutVars>
      </dgm:prSet>
      <dgm:spPr/>
    </dgm:pt>
    <dgm:pt modelId="{270486C3-08A9-4D32-A18C-1322A2EB1153}" type="pres">
      <dgm:prSet presAssocID="{EC032225-9F56-4C32-A674-36F76046B5B0}" presName="level3hierChild" presStyleCnt="0"/>
      <dgm:spPr/>
    </dgm:pt>
    <dgm:pt modelId="{BEA11332-AE2C-4F7A-B040-CEF6674D818D}" type="pres">
      <dgm:prSet presAssocID="{83E404D2-C580-4603-B395-19EBEB9B3EC2}" presName="conn2-1" presStyleLbl="parChTrans1D2" presStyleIdx="1" presStyleCnt="6"/>
      <dgm:spPr/>
    </dgm:pt>
    <dgm:pt modelId="{21497D50-7AE6-49F2-8E36-67A282825478}" type="pres">
      <dgm:prSet presAssocID="{83E404D2-C580-4603-B395-19EBEB9B3EC2}" presName="connTx" presStyleLbl="parChTrans1D2" presStyleIdx="1" presStyleCnt="6"/>
      <dgm:spPr/>
    </dgm:pt>
    <dgm:pt modelId="{72076CDF-7E26-4711-8796-F12477B6FFA5}" type="pres">
      <dgm:prSet presAssocID="{B89D34E7-A0E7-4143-850E-E002325CC8C5}" presName="root2" presStyleCnt="0"/>
      <dgm:spPr/>
    </dgm:pt>
    <dgm:pt modelId="{E2882339-E3E3-40A6-9CC6-0441752E101C}" type="pres">
      <dgm:prSet presAssocID="{B89D34E7-A0E7-4143-850E-E002325CC8C5}" presName="LevelTwoTextNode" presStyleLbl="node2" presStyleIdx="1" presStyleCnt="6" custScaleX="181153">
        <dgm:presLayoutVars>
          <dgm:chPref val="3"/>
        </dgm:presLayoutVars>
      </dgm:prSet>
      <dgm:spPr/>
    </dgm:pt>
    <dgm:pt modelId="{89E41788-DA43-4F9F-91B4-671D748252B1}" type="pres">
      <dgm:prSet presAssocID="{B89D34E7-A0E7-4143-850E-E002325CC8C5}" presName="level3hierChild" presStyleCnt="0"/>
      <dgm:spPr/>
    </dgm:pt>
    <dgm:pt modelId="{B4A65A3D-DE5D-48CC-AE00-545ADD98CC2A}" type="pres">
      <dgm:prSet presAssocID="{F2CD33ED-AC72-4A13-B258-E782B922FA95}" presName="conn2-1" presStyleLbl="parChTrans1D2" presStyleIdx="2" presStyleCnt="6"/>
      <dgm:spPr/>
    </dgm:pt>
    <dgm:pt modelId="{5F3946C7-EB4B-48EC-B66B-A291179CFC7C}" type="pres">
      <dgm:prSet presAssocID="{F2CD33ED-AC72-4A13-B258-E782B922FA95}" presName="connTx" presStyleLbl="parChTrans1D2" presStyleIdx="2" presStyleCnt="6"/>
      <dgm:spPr/>
    </dgm:pt>
    <dgm:pt modelId="{B154952F-356C-486D-A0A4-1B455CF75C8F}" type="pres">
      <dgm:prSet presAssocID="{E312713A-3DEC-49E0-A723-9DEEB26149BA}" presName="root2" presStyleCnt="0"/>
      <dgm:spPr/>
    </dgm:pt>
    <dgm:pt modelId="{E1F7D101-AB93-47A5-A15C-85E273D21D45}" type="pres">
      <dgm:prSet presAssocID="{E312713A-3DEC-49E0-A723-9DEEB26149BA}" presName="LevelTwoTextNode" presStyleLbl="node2" presStyleIdx="2" presStyleCnt="6" custScaleX="181153">
        <dgm:presLayoutVars>
          <dgm:chPref val="3"/>
        </dgm:presLayoutVars>
      </dgm:prSet>
      <dgm:spPr/>
    </dgm:pt>
    <dgm:pt modelId="{91F244DC-DA4B-4B28-ADD4-7A6C8AE4AEDB}" type="pres">
      <dgm:prSet presAssocID="{E312713A-3DEC-49E0-A723-9DEEB26149BA}" presName="level3hierChild" presStyleCnt="0"/>
      <dgm:spPr/>
    </dgm:pt>
    <dgm:pt modelId="{071A922F-DAA1-4AD9-ADA0-446C80B5EA7D}" type="pres">
      <dgm:prSet presAssocID="{8A87BAFB-B871-4572-81B5-C52978AF1422}" presName="conn2-1" presStyleLbl="parChTrans1D2" presStyleIdx="3" presStyleCnt="6"/>
      <dgm:spPr/>
    </dgm:pt>
    <dgm:pt modelId="{40510555-55BD-453E-8BBF-C4CFD9A5275D}" type="pres">
      <dgm:prSet presAssocID="{8A87BAFB-B871-4572-81B5-C52978AF1422}" presName="connTx" presStyleLbl="parChTrans1D2" presStyleIdx="3" presStyleCnt="6"/>
      <dgm:spPr/>
    </dgm:pt>
    <dgm:pt modelId="{766CE568-3FCF-460F-8C01-5F6873BD2A01}" type="pres">
      <dgm:prSet presAssocID="{88769B91-FEA0-4194-A821-AE5BF7DFAFA0}" presName="root2" presStyleCnt="0"/>
      <dgm:spPr/>
    </dgm:pt>
    <dgm:pt modelId="{EC4BF874-94B4-4B9E-9A90-1FF521411222}" type="pres">
      <dgm:prSet presAssocID="{88769B91-FEA0-4194-A821-AE5BF7DFAFA0}" presName="LevelTwoTextNode" presStyleLbl="node2" presStyleIdx="3" presStyleCnt="6" custScaleX="181153" custLinFactNeighborX="917" custLinFactNeighborY="-1910">
        <dgm:presLayoutVars>
          <dgm:chPref val="3"/>
        </dgm:presLayoutVars>
      </dgm:prSet>
      <dgm:spPr/>
    </dgm:pt>
    <dgm:pt modelId="{69856AE2-F15D-4F1A-A304-5C47D362426A}" type="pres">
      <dgm:prSet presAssocID="{88769B91-FEA0-4194-A821-AE5BF7DFAFA0}" presName="level3hierChild" presStyleCnt="0"/>
      <dgm:spPr/>
    </dgm:pt>
    <dgm:pt modelId="{AA835B08-27A6-4267-B2B3-3506BA6F543F}" type="pres">
      <dgm:prSet presAssocID="{810F7DFB-E52F-42D3-AFE0-58C6A605F2C0}" presName="conn2-1" presStyleLbl="parChTrans1D2" presStyleIdx="4" presStyleCnt="6"/>
      <dgm:spPr/>
    </dgm:pt>
    <dgm:pt modelId="{4BAE9ADC-92E8-443C-BDBB-E02EA3578BF7}" type="pres">
      <dgm:prSet presAssocID="{810F7DFB-E52F-42D3-AFE0-58C6A605F2C0}" presName="connTx" presStyleLbl="parChTrans1D2" presStyleIdx="4" presStyleCnt="6"/>
      <dgm:spPr/>
    </dgm:pt>
    <dgm:pt modelId="{A8408EE4-C7E6-474A-8921-69C9CAA10D33}" type="pres">
      <dgm:prSet presAssocID="{F4FA882A-1836-4CF1-8C28-BE0967711EC9}" presName="root2" presStyleCnt="0"/>
      <dgm:spPr/>
    </dgm:pt>
    <dgm:pt modelId="{206EE555-746C-4C9C-A435-272C3091CA4B}" type="pres">
      <dgm:prSet presAssocID="{F4FA882A-1836-4CF1-8C28-BE0967711EC9}" presName="LevelTwoTextNode" presStyleLbl="node2" presStyleIdx="4" presStyleCnt="6" custScaleX="181153">
        <dgm:presLayoutVars>
          <dgm:chPref val="3"/>
        </dgm:presLayoutVars>
      </dgm:prSet>
      <dgm:spPr/>
    </dgm:pt>
    <dgm:pt modelId="{7699C2CF-D965-4BD2-A242-49156A8591CA}" type="pres">
      <dgm:prSet presAssocID="{F4FA882A-1836-4CF1-8C28-BE0967711EC9}" presName="level3hierChild" presStyleCnt="0"/>
      <dgm:spPr/>
    </dgm:pt>
    <dgm:pt modelId="{3E1A6635-F4B9-4FF8-9E07-D1AE2393ED04}" type="pres">
      <dgm:prSet presAssocID="{E5B68155-735F-4848-94F9-C407FF381BAF}" presName="conn2-1" presStyleLbl="parChTrans1D2" presStyleIdx="5" presStyleCnt="6"/>
      <dgm:spPr/>
    </dgm:pt>
    <dgm:pt modelId="{76ECFDCC-F2CD-461D-879B-B6DE7414EE69}" type="pres">
      <dgm:prSet presAssocID="{E5B68155-735F-4848-94F9-C407FF381BAF}" presName="connTx" presStyleLbl="parChTrans1D2" presStyleIdx="5" presStyleCnt="6"/>
      <dgm:spPr/>
    </dgm:pt>
    <dgm:pt modelId="{F6247DC5-2F8B-4ACA-9EB6-0B395CF833EC}" type="pres">
      <dgm:prSet presAssocID="{28DD1D9E-6A3C-4380-9E3E-09EF5B2E75B4}" presName="root2" presStyleCnt="0"/>
      <dgm:spPr/>
    </dgm:pt>
    <dgm:pt modelId="{D6907025-190A-4D58-A6C1-96D2FE608317}" type="pres">
      <dgm:prSet presAssocID="{28DD1D9E-6A3C-4380-9E3E-09EF5B2E75B4}" presName="LevelTwoTextNode" presStyleLbl="node2" presStyleIdx="5" presStyleCnt="6" custScaleX="182018">
        <dgm:presLayoutVars>
          <dgm:chPref val="3"/>
        </dgm:presLayoutVars>
      </dgm:prSet>
      <dgm:spPr/>
    </dgm:pt>
    <dgm:pt modelId="{90B6BE8C-8BFF-4596-B18B-8A5FDDE7A677}" type="pres">
      <dgm:prSet presAssocID="{28DD1D9E-6A3C-4380-9E3E-09EF5B2E75B4}" presName="level3hierChild" presStyleCnt="0"/>
      <dgm:spPr/>
    </dgm:pt>
    <dgm:pt modelId="{14F948EF-54D6-4AA0-8EE0-9209BE85D88A}" type="pres">
      <dgm:prSet presAssocID="{C8CB2586-3FBC-4F40-924B-0AD1D78AE85F}" presName="root1" presStyleCnt="0"/>
      <dgm:spPr/>
    </dgm:pt>
    <dgm:pt modelId="{62E892C6-09CC-4699-A7DD-8F6A6D944BB1}" type="pres">
      <dgm:prSet presAssocID="{C8CB2586-3FBC-4F40-924B-0AD1D78AE85F}" presName="LevelOneTextNode" presStyleLbl="node0" presStyleIdx="1" presStyleCnt="3" custScaleY="172756" custLinFactY="10817" custLinFactNeighborY="100000">
        <dgm:presLayoutVars>
          <dgm:chPref val="3"/>
        </dgm:presLayoutVars>
      </dgm:prSet>
      <dgm:spPr/>
    </dgm:pt>
    <dgm:pt modelId="{FADAC646-C185-4280-9A92-5B3BA2AB3EE7}" type="pres">
      <dgm:prSet presAssocID="{C8CB2586-3FBC-4F40-924B-0AD1D78AE85F}" presName="level2hierChild" presStyleCnt="0"/>
      <dgm:spPr/>
    </dgm:pt>
    <dgm:pt modelId="{51A9C808-8D80-4544-8DBB-0025154DC7C8}" type="pres">
      <dgm:prSet presAssocID="{764BCA44-0164-48F1-BE02-FBCA3001BD1A}" presName="root1" presStyleCnt="0"/>
      <dgm:spPr/>
    </dgm:pt>
    <dgm:pt modelId="{B7AAFFA7-A9D0-429E-AE8D-92ECA190A2D1}" type="pres">
      <dgm:prSet presAssocID="{764BCA44-0164-48F1-BE02-FBCA3001BD1A}" presName="LevelOneTextNode" presStyleLbl="node0" presStyleIdx="2" presStyleCnt="3" custScaleX="158496" custScaleY="150552" custLinFactX="-98404" custLinFactY="-100000" custLinFactNeighborX="-100000" custLinFactNeighborY="-178490">
        <dgm:presLayoutVars>
          <dgm:chPref val="3"/>
        </dgm:presLayoutVars>
      </dgm:prSet>
      <dgm:spPr/>
    </dgm:pt>
    <dgm:pt modelId="{90EB0DA0-B207-41D8-ACEE-BD97C0CD2D20}" type="pres">
      <dgm:prSet presAssocID="{764BCA44-0164-48F1-BE02-FBCA3001BD1A}" presName="level2hierChild" presStyleCnt="0"/>
      <dgm:spPr/>
    </dgm:pt>
  </dgm:ptLst>
  <dgm:cxnLst>
    <dgm:cxn modelId="{4C643903-E334-43C8-AA3C-19A4A8474A3F}" srcId="{5BEE043C-D853-47E9-8989-98E2247E4893}" destId="{C8CB2586-3FBC-4F40-924B-0AD1D78AE85F}" srcOrd="1" destOrd="0" parTransId="{62A2A3F3-9064-4310-9C3A-9CAFFEFF6D2B}" sibTransId="{17FB7BAE-B168-4B92-B977-8D3CF320B56D}"/>
    <dgm:cxn modelId="{DAE69313-DAB2-479B-A21E-AEE8E64472BA}" type="presOf" srcId="{C8CB2586-3FBC-4F40-924B-0AD1D78AE85F}" destId="{62E892C6-09CC-4699-A7DD-8F6A6D944BB1}" srcOrd="0" destOrd="0" presId="urn:microsoft.com/office/officeart/2005/8/layout/hierarchy2"/>
    <dgm:cxn modelId="{CF23921C-C02E-49E8-BA7C-21120AE4A667}" type="presOf" srcId="{83E404D2-C580-4603-B395-19EBEB9B3EC2}" destId="{BEA11332-AE2C-4F7A-B040-CEF6674D818D}" srcOrd="0" destOrd="0" presId="urn:microsoft.com/office/officeart/2005/8/layout/hierarchy2"/>
    <dgm:cxn modelId="{D75C801D-D967-4E88-BA1A-EA41A9ECD070}" srcId="{03AEBDFF-0C7B-453A-B533-D36D4F42F297}" destId="{B89D34E7-A0E7-4143-850E-E002325CC8C5}" srcOrd="1" destOrd="0" parTransId="{83E404D2-C580-4603-B395-19EBEB9B3EC2}" sibTransId="{304CEC7E-0AB0-439B-A721-0CF75DF3123B}"/>
    <dgm:cxn modelId="{59F13920-3CAA-4913-B3F9-27CAD4BEE952}" type="presOf" srcId="{B89D34E7-A0E7-4143-850E-E002325CC8C5}" destId="{E2882339-E3E3-40A6-9CC6-0441752E101C}" srcOrd="0" destOrd="0" presId="urn:microsoft.com/office/officeart/2005/8/layout/hierarchy2"/>
    <dgm:cxn modelId="{B0852127-9238-44A8-BEE3-B90D32F9EFCF}" type="presOf" srcId="{E312713A-3DEC-49E0-A723-9DEEB26149BA}" destId="{E1F7D101-AB93-47A5-A15C-85E273D21D45}" srcOrd="0" destOrd="0" presId="urn:microsoft.com/office/officeart/2005/8/layout/hierarchy2"/>
    <dgm:cxn modelId="{5926DF28-65A5-4F99-9A8C-D2341A3B2141}" type="presOf" srcId="{764BCA44-0164-48F1-BE02-FBCA3001BD1A}" destId="{B7AAFFA7-A9D0-429E-AE8D-92ECA190A2D1}" srcOrd="0" destOrd="0" presId="urn:microsoft.com/office/officeart/2005/8/layout/hierarchy2"/>
    <dgm:cxn modelId="{C2E8342A-E8B9-409A-9547-25E351A9DA24}" srcId="{03AEBDFF-0C7B-453A-B533-D36D4F42F297}" destId="{88769B91-FEA0-4194-A821-AE5BF7DFAFA0}" srcOrd="3" destOrd="0" parTransId="{8A87BAFB-B871-4572-81B5-C52978AF1422}" sibTransId="{91C93140-3A9B-4E7F-A84C-9BDD4D9CF73F}"/>
    <dgm:cxn modelId="{FD849B5E-8529-4B7E-A784-85821B1EA876}" srcId="{5BEE043C-D853-47E9-8989-98E2247E4893}" destId="{03AEBDFF-0C7B-453A-B533-D36D4F42F297}" srcOrd="0" destOrd="0" parTransId="{201BB99F-3018-4302-BD4D-7EE137506BB2}" sibTransId="{CF06F3A9-49F7-46A4-A3FA-831BB2A4E030}"/>
    <dgm:cxn modelId="{7BB84345-1B1D-4FC5-94DB-CA86285BC182}" type="presOf" srcId="{810F7DFB-E52F-42D3-AFE0-58C6A605F2C0}" destId="{AA835B08-27A6-4267-B2B3-3506BA6F543F}" srcOrd="0" destOrd="0" presId="urn:microsoft.com/office/officeart/2005/8/layout/hierarchy2"/>
    <dgm:cxn modelId="{2948F245-FB42-4DE3-AC0D-1104E2146AF1}" type="presOf" srcId="{810F7DFB-E52F-42D3-AFE0-58C6A605F2C0}" destId="{4BAE9ADC-92E8-443C-BDBB-E02EA3578BF7}" srcOrd="1" destOrd="0" presId="urn:microsoft.com/office/officeart/2005/8/layout/hierarchy2"/>
    <dgm:cxn modelId="{DA1EE54B-858C-45AD-A992-99AD7C5EBECF}" type="presOf" srcId="{F2CD33ED-AC72-4A13-B258-E782B922FA95}" destId="{B4A65A3D-DE5D-48CC-AE00-545ADD98CC2A}" srcOrd="0" destOrd="0" presId="urn:microsoft.com/office/officeart/2005/8/layout/hierarchy2"/>
    <dgm:cxn modelId="{42E09070-C31C-42D3-9CCE-70026D0F948C}" type="presOf" srcId="{F2CD33ED-AC72-4A13-B258-E782B922FA95}" destId="{5F3946C7-EB4B-48EC-B66B-A291179CFC7C}" srcOrd="1" destOrd="0" presId="urn:microsoft.com/office/officeart/2005/8/layout/hierarchy2"/>
    <dgm:cxn modelId="{AD00B450-31EC-4435-ABE1-D7B279DC074A}" type="presOf" srcId="{5BEE043C-D853-47E9-8989-98E2247E4893}" destId="{B5D17C63-2455-41DC-BEFC-4987DA218F2B}" srcOrd="0" destOrd="0" presId="urn:microsoft.com/office/officeart/2005/8/layout/hierarchy2"/>
    <dgm:cxn modelId="{725AB453-2865-4547-9135-F94701D8E682}" type="presOf" srcId="{E5B68155-735F-4848-94F9-C407FF381BAF}" destId="{76ECFDCC-F2CD-461D-879B-B6DE7414EE69}" srcOrd="1" destOrd="0" presId="urn:microsoft.com/office/officeart/2005/8/layout/hierarchy2"/>
    <dgm:cxn modelId="{5DAB3F78-2E27-4042-93E0-A1A0A6BC06C9}" srcId="{03AEBDFF-0C7B-453A-B533-D36D4F42F297}" destId="{28DD1D9E-6A3C-4380-9E3E-09EF5B2E75B4}" srcOrd="5" destOrd="0" parTransId="{E5B68155-735F-4848-94F9-C407FF381BAF}" sibTransId="{AB65E0E3-EBD3-49AB-87AC-DCE6B4FE247F}"/>
    <dgm:cxn modelId="{F476D959-E05B-49F4-A9AF-266FEF97A80E}" type="presOf" srcId="{83E404D2-C580-4603-B395-19EBEB9B3EC2}" destId="{21497D50-7AE6-49F2-8E36-67A282825478}" srcOrd="1" destOrd="0" presId="urn:microsoft.com/office/officeart/2005/8/layout/hierarchy2"/>
    <dgm:cxn modelId="{F2AC5C85-97FA-471C-A870-F7459D0BCEF4}" type="presOf" srcId="{9AD4AEA8-7078-48A1-BF17-067E3D0246A3}" destId="{640115B1-1C38-4C3E-B69A-51352CBABF43}" srcOrd="0" destOrd="0" presId="urn:microsoft.com/office/officeart/2005/8/layout/hierarchy2"/>
    <dgm:cxn modelId="{596F778A-65CC-4450-8279-6F92037E184A}" srcId="{03AEBDFF-0C7B-453A-B533-D36D4F42F297}" destId="{E312713A-3DEC-49E0-A723-9DEEB26149BA}" srcOrd="2" destOrd="0" parTransId="{F2CD33ED-AC72-4A13-B258-E782B922FA95}" sibTransId="{1ECAF112-0F2A-4E61-86AB-EB4EAE585778}"/>
    <dgm:cxn modelId="{75CC1A8C-B61E-4FA0-B184-82E46EFA0F6A}" type="presOf" srcId="{E5B68155-735F-4848-94F9-C407FF381BAF}" destId="{3E1A6635-F4B9-4FF8-9E07-D1AE2393ED04}" srcOrd="0" destOrd="0" presId="urn:microsoft.com/office/officeart/2005/8/layout/hierarchy2"/>
    <dgm:cxn modelId="{BDA8CB93-E49D-4578-9A73-0ABE043613E4}" type="presOf" srcId="{88769B91-FEA0-4194-A821-AE5BF7DFAFA0}" destId="{EC4BF874-94B4-4B9E-9A90-1FF521411222}" srcOrd="0" destOrd="0" presId="urn:microsoft.com/office/officeart/2005/8/layout/hierarchy2"/>
    <dgm:cxn modelId="{5A681E94-33D2-4772-A56E-6714DC52C2AE}" srcId="{03AEBDFF-0C7B-453A-B533-D36D4F42F297}" destId="{EC032225-9F56-4C32-A674-36F76046B5B0}" srcOrd="0" destOrd="0" parTransId="{9AD4AEA8-7078-48A1-BF17-067E3D0246A3}" sibTransId="{A19605AF-A289-40E7-93BA-966E04922DDD}"/>
    <dgm:cxn modelId="{425BB6A0-D777-4BA7-BBD4-09372B5843BB}" type="presOf" srcId="{03AEBDFF-0C7B-453A-B533-D36D4F42F297}" destId="{8BAD002F-9258-4B01-A635-6497280D90A9}" srcOrd="0" destOrd="0" presId="urn:microsoft.com/office/officeart/2005/8/layout/hierarchy2"/>
    <dgm:cxn modelId="{13F173A5-DA43-44CD-BE3F-679C97A5CDBC}" srcId="{5BEE043C-D853-47E9-8989-98E2247E4893}" destId="{764BCA44-0164-48F1-BE02-FBCA3001BD1A}" srcOrd="2" destOrd="0" parTransId="{DA502233-7731-4B31-A4EE-C0FFE894C53E}" sibTransId="{5FCFC047-B135-4027-83C9-53803AA2D62F}"/>
    <dgm:cxn modelId="{6D5801B6-3776-4AFB-A6B4-D546F08429B2}" type="presOf" srcId="{F4FA882A-1836-4CF1-8C28-BE0967711EC9}" destId="{206EE555-746C-4C9C-A435-272C3091CA4B}" srcOrd="0" destOrd="0" presId="urn:microsoft.com/office/officeart/2005/8/layout/hierarchy2"/>
    <dgm:cxn modelId="{A28ACEBC-2389-44A6-831F-4B2E8128D872}" type="presOf" srcId="{8A87BAFB-B871-4572-81B5-C52978AF1422}" destId="{40510555-55BD-453E-8BBF-C4CFD9A5275D}" srcOrd="1" destOrd="0" presId="urn:microsoft.com/office/officeart/2005/8/layout/hierarchy2"/>
    <dgm:cxn modelId="{E5FEF5D8-5745-444E-B24E-047BC42073BD}" type="presOf" srcId="{8A87BAFB-B871-4572-81B5-C52978AF1422}" destId="{071A922F-DAA1-4AD9-ADA0-446C80B5EA7D}" srcOrd="0" destOrd="0" presId="urn:microsoft.com/office/officeart/2005/8/layout/hierarchy2"/>
    <dgm:cxn modelId="{8A398BDC-84B4-4128-B277-111C0F143394}" srcId="{03AEBDFF-0C7B-453A-B533-D36D4F42F297}" destId="{F4FA882A-1836-4CF1-8C28-BE0967711EC9}" srcOrd="4" destOrd="0" parTransId="{810F7DFB-E52F-42D3-AFE0-58C6A605F2C0}" sibTransId="{EBD53805-B2B2-4E71-841F-DBE3C8D4E822}"/>
    <dgm:cxn modelId="{7185E6E2-F32A-4079-8711-E74E6799FE42}" type="presOf" srcId="{EC032225-9F56-4C32-A674-36F76046B5B0}" destId="{B13DEF57-6BA1-4D08-9B03-9D30E86A50EC}" srcOrd="0" destOrd="0" presId="urn:microsoft.com/office/officeart/2005/8/layout/hierarchy2"/>
    <dgm:cxn modelId="{A87168FB-08BB-452A-A002-F691954344F9}" type="presOf" srcId="{28DD1D9E-6A3C-4380-9E3E-09EF5B2E75B4}" destId="{D6907025-190A-4D58-A6C1-96D2FE608317}" srcOrd="0" destOrd="0" presId="urn:microsoft.com/office/officeart/2005/8/layout/hierarchy2"/>
    <dgm:cxn modelId="{10FFA2FD-E6DB-4A76-A153-49E7BF222909}" type="presOf" srcId="{9AD4AEA8-7078-48A1-BF17-067E3D0246A3}" destId="{FAA7781D-17A7-42FA-87B1-099526745385}" srcOrd="1" destOrd="0" presId="urn:microsoft.com/office/officeart/2005/8/layout/hierarchy2"/>
    <dgm:cxn modelId="{6B7A0F50-C49F-4602-8BA5-9E6B948BE298}" type="presParOf" srcId="{B5D17C63-2455-41DC-BEFC-4987DA218F2B}" destId="{B6DAAD52-DA37-4C8C-98F4-0028BD8C7C85}" srcOrd="0" destOrd="0" presId="urn:microsoft.com/office/officeart/2005/8/layout/hierarchy2"/>
    <dgm:cxn modelId="{C53750B4-8AC2-459D-8DA9-57281009EB52}" type="presParOf" srcId="{B6DAAD52-DA37-4C8C-98F4-0028BD8C7C85}" destId="{8BAD002F-9258-4B01-A635-6497280D90A9}" srcOrd="0" destOrd="0" presId="urn:microsoft.com/office/officeart/2005/8/layout/hierarchy2"/>
    <dgm:cxn modelId="{C62035D4-4813-48F2-9593-0F8D58D0E163}" type="presParOf" srcId="{B6DAAD52-DA37-4C8C-98F4-0028BD8C7C85}" destId="{588963B9-9687-4651-A771-0DE33319EEEC}" srcOrd="1" destOrd="0" presId="urn:microsoft.com/office/officeart/2005/8/layout/hierarchy2"/>
    <dgm:cxn modelId="{8F789F9F-55EC-471D-966F-1BD1451D3C54}" type="presParOf" srcId="{588963B9-9687-4651-A771-0DE33319EEEC}" destId="{640115B1-1C38-4C3E-B69A-51352CBABF43}" srcOrd="0" destOrd="0" presId="urn:microsoft.com/office/officeart/2005/8/layout/hierarchy2"/>
    <dgm:cxn modelId="{F0FCD1A1-2830-4E98-9488-843D6992ED63}" type="presParOf" srcId="{640115B1-1C38-4C3E-B69A-51352CBABF43}" destId="{FAA7781D-17A7-42FA-87B1-099526745385}" srcOrd="0" destOrd="0" presId="urn:microsoft.com/office/officeart/2005/8/layout/hierarchy2"/>
    <dgm:cxn modelId="{8CCC824B-D2EE-48F7-A608-8896CA91B73E}" type="presParOf" srcId="{588963B9-9687-4651-A771-0DE33319EEEC}" destId="{073462B5-B62E-4DD1-8967-D09F8CD4EA1A}" srcOrd="1" destOrd="0" presId="urn:microsoft.com/office/officeart/2005/8/layout/hierarchy2"/>
    <dgm:cxn modelId="{4B8654F5-D86C-4B55-B87A-EDBD6393B972}" type="presParOf" srcId="{073462B5-B62E-4DD1-8967-D09F8CD4EA1A}" destId="{B13DEF57-6BA1-4D08-9B03-9D30E86A50EC}" srcOrd="0" destOrd="0" presId="urn:microsoft.com/office/officeart/2005/8/layout/hierarchy2"/>
    <dgm:cxn modelId="{4572D8C8-9933-4BA8-8B16-8FF1CA293F85}" type="presParOf" srcId="{073462B5-B62E-4DD1-8967-D09F8CD4EA1A}" destId="{270486C3-08A9-4D32-A18C-1322A2EB1153}" srcOrd="1" destOrd="0" presId="urn:microsoft.com/office/officeart/2005/8/layout/hierarchy2"/>
    <dgm:cxn modelId="{722B4950-4D2B-4624-B58C-33765028EC97}" type="presParOf" srcId="{588963B9-9687-4651-A771-0DE33319EEEC}" destId="{BEA11332-AE2C-4F7A-B040-CEF6674D818D}" srcOrd="2" destOrd="0" presId="urn:microsoft.com/office/officeart/2005/8/layout/hierarchy2"/>
    <dgm:cxn modelId="{519FE899-3A33-4E92-8A8A-D258137B0064}" type="presParOf" srcId="{BEA11332-AE2C-4F7A-B040-CEF6674D818D}" destId="{21497D50-7AE6-49F2-8E36-67A282825478}" srcOrd="0" destOrd="0" presId="urn:microsoft.com/office/officeart/2005/8/layout/hierarchy2"/>
    <dgm:cxn modelId="{5EC4B200-5476-4DC5-B236-E5D3FF0248C8}" type="presParOf" srcId="{588963B9-9687-4651-A771-0DE33319EEEC}" destId="{72076CDF-7E26-4711-8796-F12477B6FFA5}" srcOrd="3" destOrd="0" presId="urn:microsoft.com/office/officeart/2005/8/layout/hierarchy2"/>
    <dgm:cxn modelId="{D61AE9A0-2699-45B2-9C7E-F14B1A712F71}" type="presParOf" srcId="{72076CDF-7E26-4711-8796-F12477B6FFA5}" destId="{E2882339-E3E3-40A6-9CC6-0441752E101C}" srcOrd="0" destOrd="0" presId="urn:microsoft.com/office/officeart/2005/8/layout/hierarchy2"/>
    <dgm:cxn modelId="{8E6B2C53-6271-4246-A94B-58A6EF02C48C}" type="presParOf" srcId="{72076CDF-7E26-4711-8796-F12477B6FFA5}" destId="{89E41788-DA43-4F9F-91B4-671D748252B1}" srcOrd="1" destOrd="0" presId="urn:microsoft.com/office/officeart/2005/8/layout/hierarchy2"/>
    <dgm:cxn modelId="{26BA3FF4-8012-49F6-AEF4-03E622FF6D13}" type="presParOf" srcId="{588963B9-9687-4651-A771-0DE33319EEEC}" destId="{B4A65A3D-DE5D-48CC-AE00-545ADD98CC2A}" srcOrd="4" destOrd="0" presId="urn:microsoft.com/office/officeart/2005/8/layout/hierarchy2"/>
    <dgm:cxn modelId="{4A7241D6-58FC-43AC-9D6A-21D76C9DBA7E}" type="presParOf" srcId="{B4A65A3D-DE5D-48CC-AE00-545ADD98CC2A}" destId="{5F3946C7-EB4B-48EC-B66B-A291179CFC7C}" srcOrd="0" destOrd="0" presId="urn:microsoft.com/office/officeart/2005/8/layout/hierarchy2"/>
    <dgm:cxn modelId="{7061144B-51E5-45F7-947A-1EA008EF4CF1}" type="presParOf" srcId="{588963B9-9687-4651-A771-0DE33319EEEC}" destId="{B154952F-356C-486D-A0A4-1B455CF75C8F}" srcOrd="5" destOrd="0" presId="urn:microsoft.com/office/officeart/2005/8/layout/hierarchy2"/>
    <dgm:cxn modelId="{453CE624-4232-4A76-91E2-BC9B92FCDEE8}" type="presParOf" srcId="{B154952F-356C-486D-A0A4-1B455CF75C8F}" destId="{E1F7D101-AB93-47A5-A15C-85E273D21D45}" srcOrd="0" destOrd="0" presId="urn:microsoft.com/office/officeart/2005/8/layout/hierarchy2"/>
    <dgm:cxn modelId="{A165AE93-9020-4A81-B795-3C4A878D3DB7}" type="presParOf" srcId="{B154952F-356C-486D-A0A4-1B455CF75C8F}" destId="{91F244DC-DA4B-4B28-ADD4-7A6C8AE4AEDB}" srcOrd="1" destOrd="0" presId="urn:microsoft.com/office/officeart/2005/8/layout/hierarchy2"/>
    <dgm:cxn modelId="{F0BE72F1-F837-4788-8A29-2C128B39D649}" type="presParOf" srcId="{588963B9-9687-4651-A771-0DE33319EEEC}" destId="{071A922F-DAA1-4AD9-ADA0-446C80B5EA7D}" srcOrd="6" destOrd="0" presId="urn:microsoft.com/office/officeart/2005/8/layout/hierarchy2"/>
    <dgm:cxn modelId="{582C76C7-5D60-4F21-AA9C-F195642C9870}" type="presParOf" srcId="{071A922F-DAA1-4AD9-ADA0-446C80B5EA7D}" destId="{40510555-55BD-453E-8BBF-C4CFD9A5275D}" srcOrd="0" destOrd="0" presId="urn:microsoft.com/office/officeart/2005/8/layout/hierarchy2"/>
    <dgm:cxn modelId="{998375A9-F9FA-4464-B54D-CF47E526CFBC}" type="presParOf" srcId="{588963B9-9687-4651-A771-0DE33319EEEC}" destId="{766CE568-3FCF-460F-8C01-5F6873BD2A01}" srcOrd="7" destOrd="0" presId="urn:microsoft.com/office/officeart/2005/8/layout/hierarchy2"/>
    <dgm:cxn modelId="{CE4974AF-08BF-4D31-A685-AA3585EEA443}" type="presParOf" srcId="{766CE568-3FCF-460F-8C01-5F6873BD2A01}" destId="{EC4BF874-94B4-4B9E-9A90-1FF521411222}" srcOrd="0" destOrd="0" presId="urn:microsoft.com/office/officeart/2005/8/layout/hierarchy2"/>
    <dgm:cxn modelId="{FFF2CDD7-7BA0-4427-8AB5-6A6497B8D655}" type="presParOf" srcId="{766CE568-3FCF-460F-8C01-5F6873BD2A01}" destId="{69856AE2-F15D-4F1A-A304-5C47D362426A}" srcOrd="1" destOrd="0" presId="urn:microsoft.com/office/officeart/2005/8/layout/hierarchy2"/>
    <dgm:cxn modelId="{F5B33E48-5261-40A4-9EA0-D95E38CF6001}" type="presParOf" srcId="{588963B9-9687-4651-A771-0DE33319EEEC}" destId="{AA835B08-27A6-4267-B2B3-3506BA6F543F}" srcOrd="8" destOrd="0" presId="urn:microsoft.com/office/officeart/2005/8/layout/hierarchy2"/>
    <dgm:cxn modelId="{73495614-88E5-4312-A5B9-EDB354492442}" type="presParOf" srcId="{AA835B08-27A6-4267-B2B3-3506BA6F543F}" destId="{4BAE9ADC-92E8-443C-BDBB-E02EA3578BF7}" srcOrd="0" destOrd="0" presId="urn:microsoft.com/office/officeart/2005/8/layout/hierarchy2"/>
    <dgm:cxn modelId="{40F16B5B-031C-4387-A6E5-734F184C506D}" type="presParOf" srcId="{588963B9-9687-4651-A771-0DE33319EEEC}" destId="{A8408EE4-C7E6-474A-8921-69C9CAA10D33}" srcOrd="9" destOrd="0" presId="urn:microsoft.com/office/officeart/2005/8/layout/hierarchy2"/>
    <dgm:cxn modelId="{4FDD6765-9EF6-4A2F-A353-4E4A8E47972C}" type="presParOf" srcId="{A8408EE4-C7E6-474A-8921-69C9CAA10D33}" destId="{206EE555-746C-4C9C-A435-272C3091CA4B}" srcOrd="0" destOrd="0" presId="urn:microsoft.com/office/officeart/2005/8/layout/hierarchy2"/>
    <dgm:cxn modelId="{A57A573F-3C51-440A-9036-AC6A1E595E93}" type="presParOf" srcId="{A8408EE4-C7E6-474A-8921-69C9CAA10D33}" destId="{7699C2CF-D965-4BD2-A242-49156A8591CA}" srcOrd="1" destOrd="0" presId="urn:microsoft.com/office/officeart/2005/8/layout/hierarchy2"/>
    <dgm:cxn modelId="{20D08BB0-274E-4D85-9F02-F59AE75B6820}" type="presParOf" srcId="{588963B9-9687-4651-A771-0DE33319EEEC}" destId="{3E1A6635-F4B9-4FF8-9E07-D1AE2393ED04}" srcOrd="10" destOrd="0" presId="urn:microsoft.com/office/officeart/2005/8/layout/hierarchy2"/>
    <dgm:cxn modelId="{A0598ABE-D16D-45DB-AEF5-BAC3435CA3EB}" type="presParOf" srcId="{3E1A6635-F4B9-4FF8-9E07-D1AE2393ED04}" destId="{76ECFDCC-F2CD-461D-879B-B6DE7414EE69}" srcOrd="0" destOrd="0" presId="urn:microsoft.com/office/officeart/2005/8/layout/hierarchy2"/>
    <dgm:cxn modelId="{6EE4D2DF-F4F0-422B-86A4-CD351DC70894}" type="presParOf" srcId="{588963B9-9687-4651-A771-0DE33319EEEC}" destId="{F6247DC5-2F8B-4ACA-9EB6-0B395CF833EC}" srcOrd="11" destOrd="0" presId="urn:microsoft.com/office/officeart/2005/8/layout/hierarchy2"/>
    <dgm:cxn modelId="{A354B915-1259-4E1D-B633-E4001E2892D4}" type="presParOf" srcId="{F6247DC5-2F8B-4ACA-9EB6-0B395CF833EC}" destId="{D6907025-190A-4D58-A6C1-96D2FE608317}" srcOrd="0" destOrd="0" presId="urn:microsoft.com/office/officeart/2005/8/layout/hierarchy2"/>
    <dgm:cxn modelId="{1CDD604E-B20E-4337-8557-6C4B530543E2}" type="presParOf" srcId="{F6247DC5-2F8B-4ACA-9EB6-0B395CF833EC}" destId="{90B6BE8C-8BFF-4596-B18B-8A5FDDE7A677}" srcOrd="1" destOrd="0" presId="urn:microsoft.com/office/officeart/2005/8/layout/hierarchy2"/>
    <dgm:cxn modelId="{77F69994-73E3-4986-A4B5-67FF031265F1}" type="presParOf" srcId="{B5D17C63-2455-41DC-BEFC-4987DA218F2B}" destId="{14F948EF-54D6-4AA0-8EE0-9209BE85D88A}" srcOrd="1" destOrd="0" presId="urn:microsoft.com/office/officeart/2005/8/layout/hierarchy2"/>
    <dgm:cxn modelId="{E55DF093-BAAD-449D-ADE2-8C8FF682B91D}" type="presParOf" srcId="{14F948EF-54D6-4AA0-8EE0-9209BE85D88A}" destId="{62E892C6-09CC-4699-A7DD-8F6A6D944BB1}" srcOrd="0" destOrd="0" presId="urn:microsoft.com/office/officeart/2005/8/layout/hierarchy2"/>
    <dgm:cxn modelId="{11C58CD6-F7E2-4921-8128-6C513812F3A6}" type="presParOf" srcId="{14F948EF-54D6-4AA0-8EE0-9209BE85D88A}" destId="{FADAC646-C185-4280-9A92-5B3BA2AB3EE7}" srcOrd="1" destOrd="0" presId="urn:microsoft.com/office/officeart/2005/8/layout/hierarchy2"/>
    <dgm:cxn modelId="{D4AE0CFD-3233-4779-A6B7-EA68F6364687}" type="presParOf" srcId="{B5D17C63-2455-41DC-BEFC-4987DA218F2B}" destId="{51A9C808-8D80-4544-8DBB-0025154DC7C8}" srcOrd="2" destOrd="0" presId="urn:microsoft.com/office/officeart/2005/8/layout/hierarchy2"/>
    <dgm:cxn modelId="{B5A11E38-93A9-4AF7-806F-84F5D899077E}" type="presParOf" srcId="{51A9C808-8D80-4544-8DBB-0025154DC7C8}" destId="{B7AAFFA7-A9D0-429E-AE8D-92ECA190A2D1}" srcOrd="0" destOrd="0" presId="urn:microsoft.com/office/officeart/2005/8/layout/hierarchy2"/>
    <dgm:cxn modelId="{E586793A-BD5B-42F4-9483-92CF697A78F3}" type="presParOf" srcId="{51A9C808-8D80-4544-8DBB-0025154DC7C8}" destId="{90EB0DA0-B207-41D8-ACEE-BD97C0CD2D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0DEEC-D4E4-434D-9A74-DC0363D1FF0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7BC09B4-6284-4129-8C33-00137B6053C0}">
      <dgm:prSet phldrT="[Texto]"/>
      <dgm:spPr/>
      <dgm:t>
        <a:bodyPr/>
        <a:lstStyle/>
        <a:p>
          <a:r>
            <a:rPr lang="es-MX" dirty="0"/>
            <a:t>Abierto</a:t>
          </a:r>
        </a:p>
      </dgm:t>
    </dgm:pt>
    <dgm:pt modelId="{050D8852-A2C2-4F47-BDBF-C78C66915608}" type="parTrans" cxnId="{82FBF0E5-93A0-4489-9359-72FB20CA566B}">
      <dgm:prSet/>
      <dgm:spPr/>
      <dgm:t>
        <a:bodyPr/>
        <a:lstStyle/>
        <a:p>
          <a:endParaRPr lang="es-MX"/>
        </a:p>
      </dgm:t>
    </dgm:pt>
    <dgm:pt modelId="{543DA0C2-52F9-44DB-85D1-5CC88AF4AB97}" type="sibTrans" cxnId="{82FBF0E5-93A0-4489-9359-72FB20CA566B}">
      <dgm:prSet/>
      <dgm:spPr/>
      <dgm:t>
        <a:bodyPr/>
        <a:lstStyle/>
        <a:p>
          <a:endParaRPr lang="es-MX"/>
        </a:p>
      </dgm:t>
    </dgm:pt>
    <dgm:pt modelId="{E6D3749A-58E9-4451-9804-3BFE8F82AB9C}">
      <dgm:prSet phldrT="[Texto]"/>
      <dgm:spPr/>
      <dgm:t>
        <a:bodyPr/>
        <a:lstStyle/>
        <a:p>
          <a:r>
            <a:rPr lang="es-MX" dirty="0"/>
            <a:t>Aprendizajes comunes al territorio nacional y complementarios de las comunidades educativas</a:t>
          </a:r>
        </a:p>
      </dgm:t>
    </dgm:pt>
    <dgm:pt modelId="{982AC0C1-4449-4829-BE4A-C7DC93459F65}" type="parTrans" cxnId="{56B67B00-B9DD-4DA0-A0F4-111918F7AD1F}">
      <dgm:prSet/>
      <dgm:spPr/>
      <dgm:t>
        <a:bodyPr/>
        <a:lstStyle/>
        <a:p>
          <a:endParaRPr lang="es-MX"/>
        </a:p>
      </dgm:t>
    </dgm:pt>
    <dgm:pt modelId="{83458BD7-4E18-4D62-94C9-48E9B1E3F4F5}" type="sibTrans" cxnId="{56B67B00-B9DD-4DA0-A0F4-111918F7AD1F}">
      <dgm:prSet/>
      <dgm:spPr/>
      <dgm:t>
        <a:bodyPr/>
        <a:lstStyle/>
        <a:p>
          <a:endParaRPr lang="es-MX"/>
        </a:p>
      </dgm:t>
    </dgm:pt>
    <dgm:pt modelId="{1444ED9C-D3CD-40FD-8D5B-A004784917C2}">
      <dgm:prSet phldrT="[Texto]"/>
      <dgm:spPr/>
      <dgm:t>
        <a:bodyPr/>
        <a:lstStyle/>
        <a:p>
          <a:r>
            <a:rPr lang="es-MX" dirty="0"/>
            <a:t>Flexible</a:t>
          </a:r>
        </a:p>
      </dgm:t>
    </dgm:pt>
    <dgm:pt modelId="{EAF83457-E3F7-4B2C-B431-F0411FC134A5}" type="parTrans" cxnId="{B840CD96-0922-483B-9012-368846D23B76}">
      <dgm:prSet/>
      <dgm:spPr/>
      <dgm:t>
        <a:bodyPr/>
        <a:lstStyle/>
        <a:p>
          <a:endParaRPr lang="es-MX"/>
        </a:p>
      </dgm:t>
    </dgm:pt>
    <dgm:pt modelId="{83F18466-74B7-42A1-9D91-4B955E2A133D}" type="sibTrans" cxnId="{B840CD96-0922-483B-9012-368846D23B76}">
      <dgm:prSet/>
      <dgm:spPr/>
      <dgm:t>
        <a:bodyPr/>
        <a:lstStyle/>
        <a:p>
          <a:endParaRPr lang="es-MX"/>
        </a:p>
      </dgm:t>
    </dgm:pt>
    <dgm:pt modelId="{3BC96821-6400-428D-958F-179E4E55AAE8}">
      <dgm:prSet phldrT="[Texto]"/>
      <dgm:spPr/>
      <dgm:t>
        <a:bodyPr/>
        <a:lstStyle/>
        <a:p>
          <a:r>
            <a:rPr lang="es-MX" dirty="0"/>
            <a:t>Adaptarse a la realidad del centro educativo y de los alumnos a quien va dirigido</a:t>
          </a:r>
        </a:p>
      </dgm:t>
    </dgm:pt>
    <dgm:pt modelId="{EA6606C6-CAC0-414B-9508-B8B3A80BD811}" type="parTrans" cxnId="{1AF4A858-6A15-4F64-892D-1AC4DC38BE21}">
      <dgm:prSet/>
      <dgm:spPr/>
      <dgm:t>
        <a:bodyPr/>
        <a:lstStyle/>
        <a:p>
          <a:endParaRPr lang="es-MX"/>
        </a:p>
      </dgm:t>
    </dgm:pt>
    <dgm:pt modelId="{C9FACD28-B384-4B38-AA27-564DF2EE32E8}" type="sibTrans" cxnId="{1AF4A858-6A15-4F64-892D-1AC4DC38BE21}">
      <dgm:prSet/>
      <dgm:spPr/>
      <dgm:t>
        <a:bodyPr/>
        <a:lstStyle/>
        <a:p>
          <a:endParaRPr lang="es-MX"/>
        </a:p>
      </dgm:t>
    </dgm:pt>
    <dgm:pt modelId="{9723AB64-FAF9-471F-9CCA-E009C450A174}">
      <dgm:prSet phldrT="[Texto]"/>
      <dgm:spPr/>
      <dgm:t>
        <a:bodyPr/>
        <a:lstStyle/>
        <a:p>
          <a:r>
            <a:rPr lang="es-MX" dirty="0"/>
            <a:t>Inclusivo</a:t>
          </a:r>
        </a:p>
      </dgm:t>
    </dgm:pt>
    <dgm:pt modelId="{DEF54F46-07FC-4771-A38E-4517C553597C}" type="parTrans" cxnId="{42DE6426-B3BE-436F-8363-6B12ADADCA37}">
      <dgm:prSet/>
      <dgm:spPr/>
      <dgm:t>
        <a:bodyPr/>
        <a:lstStyle/>
        <a:p>
          <a:endParaRPr lang="es-MX"/>
        </a:p>
      </dgm:t>
    </dgm:pt>
    <dgm:pt modelId="{24E27ABE-8F18-437C-A878-0E7A3FF0D91B}" type="sibTrans" cxnId="{42DE6426-B3BE-436F-8363-6B12ADADCA37}">
      <dgm:prSet/>
      <dgm:spPr/>
      <dgm:t>
        <a:bodyPr/>
        <a:lstStyle/>
        <a:p>
          <a:endParaRPr lang="es-MX"/>
        </a:p>
      </dgm:t>
    </dgm:pt>
    <dgm:pt modelId="{CB18A04B-0615-4FBE-BCB1-54F79BBF509E}">
      <dgm:prSet phldrT="[Texto]"/>
      <dgm:spPr/>
      <dgm:t>
        <a:bodyPr/>
        <a:lstStyle/>
        <a:p>
          <a:r>
            <a:rPr lang="es-MX" dirty="0"/>
            <a:t>Formación para todas las alumnas y los alumnos atención a la diversidad y a las diferencias</a:t>
          </a:r>
        </a:p>
      </dgm:t>
    </dgm:pt>
    <dgm:pt modelId="{FA76ACB7-68F3-4085-8942-A9DE80BB3AAE}" type="parTrans" cxnId="{29E1199F-513D-484B-A9AE-B6CE25590067}">
      <dgm:prSet/>
      <dgm:spPr/>
      <dgm:t>
        <a:bodyPr/>
        <a:lstStyle/>
        <a:p>
          <a:endParaRPr lang="es-MX"/>
        </a:p>
      </dgm:t>
    </dgm:pt>
    <dgm:pt modelId="{2C4C8494-60AA-4580-AD36-26DB01E87CE6}" type="sibTrans" cxnId="{29E1199F-513D-484B-A9AE-B6CE25590067}">
      <dgm:prSet/>
      <dgm:spPr/>
      <dgm:t>
        <a:bodyPr/>
        <a:lstStyle/>
        <a:p>
          <a:endParaRPr lang="es-MX"/>
        </a:p>
      </dgm:t>
    </dgm:pt>
    <dgm:pt modelId="{3B7BDED7-2E3A-4702-9BE8-ED6E5E209E0E}" type="pres">
      <dgm:prSet presAssocID="{9260DEEC-D4E4-434D-9A74-DC0363D1FF01}" presName="Name0" presStyleCnt="0">
        <dgm:presLayoutVars>
          <dgm:dir/>
          <dgm:resizeHandles val="exact"/>
        </dgm:presLayoutVars>
      </dgm:prSet>
      <dgm:spPr/>
    </dgm:pt>
    <dgm:pt modelId="{03AAA19D-C28A-4EBA-AB06-8FCEC4F7F385}" type="pres">
      <dgm:prSet presAssocID="{D7BC09B4-6284-4129-8C33-00137B6053C0}" presName="node" presStyleLbl="node1" presStyleIdx="0" presStyleCnt="3">
        <dgm:presLayoutVars>
          <dgm:bulletEnabled val="1"/>
        </dgm:presLayoutVars>
      </dgm:prSet>
      <dgm:spPr/>
    </dgm:pt>
    <dgm:pt modelId="{A9E0AC6B-4146-49A5-B03F-4A8B0E2DFD6C}" type="pres">
      <dgm:prSet presAssocID="{543DA0C2-52F9-44DB-85D1-5CC88AF4AB97}" presName="sibTrans" presStyleCnt="0"/>
      <dgm:spPr/>
    </dgm:pt>
    <dgm:pt modelId="{967B933C-8E3C-4AD5-BF84-66DE72E420B5}" type="pres">
      <dgm:prSet presAssocID="{1444ED9C-D3CD-40FD-8D5B-A004784917C2}" presName="node" presStyleLbl="node1" presStyleIdx="1" presStyleCnt="3">
        <dgm:presLayoutVars>
          <dgm:bulletEnabled val="1"/>
        </dgm:presLayoutVars>
      </dgm:prSet>
      <dgm:spPr/>
    </dgm:pt>
    <dgm:pt modelId="{687124C2-EFE8-485E-81B6-D4DD46834318}" type="pres">
      <dgm:prSet presAssocID="{83F18466-74B7-42A1-9D91-4B955E2A133D}" presName="sibTrans" presStyleCnt="0"/>
      <dgm:spPr/>
    </dgm:pt>
    <dgm:pt modelId="{5098813E-E3B6-4F3D-8F23-AAFE394F3014}" type="pres">
      <dgm:prSet presAssocID="{9723AB64-FAF9-471F-9CCA-E009C450A174}" presName="node" presStyleLbl="node1" presStyleIdx="2" presStyleCnt="3">
        <dgm:presLayoutVars>
          <dgm:bulletEnabled val="1"/>
        </dgm:presLayoutVars>
      </dgm:prSet>
      <dgm:spPr/>
    </dgm:pt>
  </dgm:ptLst>
  <dgm:cxnLst>
    <dgm:cxn modelId="{56B67B00-B9DD-4DA0-A0F4-111918F7AD1F}" srcId="{D7BC09B4-6284-4129-8C33-00137B6053C0}" destId="{E6D3749A-58E9-4451-9804-3BFE8F82AB9C}" srcOrd="0" destOrd="0" parTransId="{982AC0C1-4449-4829-BE4A-C7DC93459F65}" sibTransId="{83458BD7-4E18-4D62-94C9-48E9B1E3F4F5}"/>
    <dgm:cxn modelId="{6086900B-9A55-4CCC-AAB2-CF7CBBCA26B6}" type="presOf" srcId="{E6D3749A-58E9-4451-9804-3BFE8F82AB9C}" destId="{03AAA19D-C28A-4EBA-AB06-8FCEC4F7F385}" srcOrd="0" destOrd="1" presId="urn:microsoft.com/office/officeart/2005/8/layout/hList6"/>
    <dgm:cxn modelId="{42DE6426-B3BE-436F-8363-6B12ADADCA37}" srcId="{9260DEEC-D4E4-434D-9A74-DC0363D1FF01}" destId="{9723AB64-FAF9-471F-9CCA-E009C450A174}" srcOrd="2" destOrd="0" parTransId="{DEF54F46-07FC-4771-A38E-4517C553597C}" sibTransId="{24E27ABE-8F18-437C-A878-0E7A3FF0D91B}"/>
    <dgm:cxn modelId="{88E5B035-507D-4F3C-B32D-3A2DF1B30F0E}" type="presOf" srcId="{1444ED9C-D3CD-40FD-8D5B-A004784917C2}" destId="{967B933C-8E3C-4AD5-BF84-66DE72E420B5}" srcOrd="0" destOrd="0" presId="urn:microsoft.com/office/officeart/2005/8/layout/hList6"/>
    <dgm:cxn modelId="{98F2EC41-B3CD-4D82-ACBA-86B9E87187E7}" type="presOf" srcId="{D7BC09B4-6284-4129-8C33-00137B6053C0}" destId="{03AAA19D-C28A-4EBA-AB06-8FCEC4F7F385}" srcOrd="0" destOrd="0" presId="urn:microsoft.com/office/officeart/2005/8/layout/hList6"/>
    <dgm:cxn modelId="{1AF4A858-6A15-4F64-892D-1AC4DC38BE21}" srcId="{1444ED9C-D3CD-40FD-8D5B-A004784917C2}" destId="{3BC96821-6400-428D-958F-179E4E55AAE8}" srcOrd="0" destOrd="0" parTransId="{EA6606C6-CAC0-414B-9508-B8B3A80BD811}" sibTransId="{C9FACD28-B384-4B38-AA27-564DF2EE32E8}"/>
    <dgm:cxn modelId="{B840CD96-0922-483B-9012-368846D23B76}" srcId="{9260DEEC-D4E4-434D-9A74-DC0363D1FF01}" destId="{1444ED9C-D3CD-40FD-8D5B-A004784917C2}" srcOrd="1" destOrd="0" parTransId="{EAF83457-E3F7-4B2C-B431-F0411FC134A5}" sibTransId="{83F18466-74B7-42A1-9D91-4B955E2A133D}"/>
    <dgm:cxn modelId="{29E1199F-513D-484B-A9AE-B6CE25590067}" srcId="{9723AB64-FAF9-471F-9CCA-E009C450A174}" destId="{CB18A04B-0615-4FBE-BCB1-54F79BBF509E}" srcOrd="0" destOrd="0" parTransId="{FA76ACB7-68F3-4085-8942-A9DE80BB3AAE}" sibTransId="{2C4C8494-60AA-4580-AD36-26DB01E87CE6}"/>
    <dgm:cxn modelId="{98C4B8CB-8CF8-46A1-B074-7A6485953E99}" type="presOf" srcId="{9260DEEC-D4E4-434D-9A74-DC0363D1FF01}" destId="{3B7BDED7-2E3A-4702-9BE8-ED6E5E209E0E}" srcOrd="0" destOrd="0" presId="urn:microsoft.com/office/officeart/2005/8/layout/hList6"/>
    <dgm:cxn modelId="{879766DC-174E-4DFD-84EE-0FA0FF52D873}" type="presOf" srcId="{3BC96821-6400-428D-958F-179E4E55AAE8}" destId="{967B933C-8E3C-4AD5-BF84-66DE72E420B5}" srcOrd="0" destOrd="1" presId="urn:microsoft.com/office/officeart/2005/8/layout/hList6"/>
    <dgm:cxn modelId="{937ADBE5-8F1D-450B-830F-D30355816DCA}" type="presOf" srcId="{CB18A04B-0615-4FBE-BCB1-54F79BBF509E}" destId="{5098813E-E3B6-4F3D-8F23-AAFE394F3014}" srcOrd="0" destOrd="1" presId="urn:microsoft.com/office/officeart/2005/8/layout/hList6"/>
    <dgm:cxn modelId="{82FBF0E5-93A0-4489-9359-72FB20CA566B}" srcId="{9260DEEC-D4E4-434D-9A74-DC0363D1FF01}" destId="{D7BC09B4-6284-4129-8C33-00137B6053C0}" srcOrd="0" destOrd="0" parTransId="{050D8852-A2C2-4F47-BDBF-C78C66915608}" sibTransId="{543DA0C2-52F9-44DB-85D1-5CC88AF4AB97}"/>
    <dgm:cxn modelId="{EE45FEEF-F432-40F4-92D2-D8AB30F42502}" type="presOf" srcId="{9723AB64-FAF9-471F-9CCA-E009C450A174}" destId="{5098813E-E3B6-4F3D-8F23-AAFE394F3014}" srcOrd="0" destOrd="0" presId="urn:microsoft.com/office/officeart/2005/8/layout/hList6"/>
    <dgm:cxn modelId="{093C7411-CE2D-4555-9F43-507FA693745A}" type="presParOf" srcId="{3B7BDED7-2E3A-4702-9BE8-ED6E5E209E0E}" destId="{03AAA19D-C28A-4EBA-AB06-8FCEC4F7F385}" srcOrd="0" destOrd="0" presId="urn:microsoft.com/office/officeart/2005/8/layout/hList6"/>
    <dgm:cxn modelId="{A96F4CE7-4369-4A66-ACA2-40F1687B54A8}" type="presParOf" srcId="{3B7BDED7-2E3A-4702-9BE8-ED6E5E209E0E}" destId="{A9E0AC6B-4146-49A5-B03F-4A8B0E2DFD6C}" srcOrd="1" destOrd="0" presId="urn:microsoft.com/office/officeart/2005/8/layout/hList6"/>
    <dgm:cxn modelId="{56682B91-7138-4650-97E2-2A2938B5447F}" type="presParOf" srcId="{3B7BDED7-2E3A-4702-9BE8-ED6E5E209E0E}" destId="{967B933C-8E3C-4AD5-BF84-66DE72E420B5}" srcOrd="2" destOrd="0" presId="urn:microsoft.com/office/officeart/2005/8/layout/hList6"/>
    <dgm:cxn modelId="{547FAF13-406C-4272-BA2C-61C3A8F7EE82}" type="presParOf" srcId="{3B7BDED7-2E3A-4702-9BE8-ED6E5E209E0E}" destId="{687124C2-EFE8-485E-81B6-D4DD46834318}" srcOrd="3" destOrd="0" presId="urn:microsoft.com/office/officeart/2005/8/layout/hList6"/>
    <dgm:cxn modelId="{F21A677F-0F7B-4DC9-A747-A51A8556C6C1}" type="presParOf" srcId="{3B7BDED7-2E3A-4702-9BE8-ED6E5E209E0E}" destId="{5098813E-E3B6-4F3D-8F23-AAFE394F301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4DA06-3E69-4033-AAA3-328CF53C0975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F34FDF1-FE18-428C-8E5A-CA43C66569A3}">
      <dgm:prSet phldrT="[Texto]"/>
      <dgm:spPr/>
      <dgm:t>
        <a:bodyPr/>
        <a:lstStyle/>
        <a:p>
          <a:r>
            <a:rPr lang="es-MX" dirty="0" err="1"/>
            <a:t>Curriculo</a:t>
          </a:r>
          <a:r>
            <a:rPr lang="es-MX" dirty="0"/>
            <a:t> Nacional</a:t>
          </a:r>
        </a:p>
      </dgm:t>
    </dgm:pt>
    <dgm:pt modelId="{4439EFAC-F776-4BA8-B84B-C9902BA4EE36}" type="parTrans" cxnId="{4453CD8F-0B3C-49DC-825B-C62D28E51594}">
      <dgm:prSet/>
      <dgm:spPr/>
      <dgm:t>
        <a:bodyPr/>
        <a:lstStyle/>
        <a:p>
          <a:endParaRPr lang="es-MX"/>
        </a:p>
      </dgm:t>
    </dgm:pt>
    <dgm:pt modelId="{3702489A-8E12-4EE3-99AF-5C2FBD5894D0}" type="sibTrans" cxnId="{4453CD8F-0B3C-49DC-825B-C62D28E51594}">
      <dgm:prSet/>
      <dgm:spPr/>
      <dgm:t>
        <a:bodyPr/>
        <a:lstStyle/>
        <a:p>
          <a:endParaRPr lang="es-MX"/>
        </a:p>
      </dgm:t>
    </dgm:pt>
    <dgm:pt modelId="{82EB9C02-877B-44DD-985B-62474BFAF55C}">
      <dgm:prSet phldrT="[Texto]"/>
      <dgm:spPr/>
      <dgm:t>
        <a:bodyPr/>
        <a:lstStyle/>
        <a:p>
          <a:r>
            <a:rPr lang="es-MX" dirty="0"/>
            <a:t>Práctica profesional y saber pedagógico</a:t>
          </a:r>
        </a:p>
      </dgm:t>
    </dgm:pt>
    <dgm:pt modelId="{E333F5F8-BC15-4563-A1C2-BF97B682B08D}" type="parTrans" cxnId="{67442611-81EE-434B-B098-7DC59D4EC662}">
      <dgm:prSet/>
      <dgm:spPr/>
      <dgm:t>
        <a:bodyPr/>
        <a:lstStyle/>
        <a:p>
          <a:endParaRPr lang="es-MX"/>
        </a:p>
      </dgm:t>
    </dgm:pt>
    <dgm:pt modelId="{E4240866-EC39-4C9D-A357-59C4BA2DAE22}" type="sibTrans" cxnId="{67442611-81EE-434B-B098-7DC59D4EC662}">
      <dgm:prSet/>
      <dgm:spPr/>
      <dgm:t>
        <a:bodyPr/>
        <a:lstStyle/>
        <a:p>
          <a:endParaRPr lang="es-MX"/>
        </a:p>
      </dgm:t>
    </dgm:pt>
    <dgm:pt modelId="{F0EAE982-BFBE-4F9B-915F-B3DC77D8455E}">
      <dgm:prSet phldrT="[Texto]"/>
      <dgm:spPr/>
      <dgm:t>
        <a:bodyPr/>
        <a:lstStyle/>
        <a:p>
          <a:r>
            <a:rPr lang="es-MX" dirty="0" err="1"/>
            <a:t>Curriculo</a:t>
          </a:r>
          <a:r>
            <a:rPr lang="es-MX" dirty="0"/>
            <a:t> estatal e identidad institucional</a:t>
          </a:r>
        </a:p>
      </dgm:t>
    </dgm:pt>
    <dgm:pt modelId="{598BDCDE-F51F-42EB-BBA2-7F77B4E5FFB8}" type="parTrans" cxnId="{E1FC141C-40B2-4A4F-A701-FF28D5D920C6}">
      <dgm:prSet/>
      <dgm:spPr/>
      <dgm:t>
        <a:bodyPr/>
        <a:lstStyle/>
        <a:p>
          <a:endParaRPr lang="es-MX"/>
        </a:p>
      </dgm:t>
    </dgm:pt>
    <dgm:pt modelId="{ED1824E5-BB89-42A0-8CE2-9C062DEE19F9}" type="sibTrans" cxnId="{E1FC141C-40B2-4A4F-A701-FF28D5D920C6}">
      <dgm:prSet/>
      <dgm:spPr/>
      <dgm:t>
        <a:bodyPr/>
        <a:lstStyle/>
        <a:p>
          <a:endParaRPr lang="es-MX"/>
        </a:p>
      </dgm:t>
    </dgm:pt>
    <dgm:pt modelId="{25FE844B-5952-4A87-80EC-13AC33CACFFC}" type="pres">
      <dgm:prSet presAssocID="{B4D4DA06-3E69-4033-AAA3-328CF53C0975}" presName="Name0" presStyleCnt="0">
        <dgm:presLayoutVars>
          <dgm:dir/>
          <dgm:resizeHandles val="exact"/>
        </dgm:presLayoutVars>
      </dgm:prSet>
      <dgm:spPr/>
    </dgm:pt>
    <dgm:pt modelId="{225F9598-2052-45A7-949D-47316A469FE6}" type="pres">
      <dgm:prSet presAssocID="{9F34FDF1-FE18-428C-8E5A-CA43C66569A3}" presName="node" presStyleLbl="node1" presStyleIdx="0" presStyleCnt="3">
        <dgm:presLayoutVars>
          <dgm:bulletEnabled val="1"/>
        </dgm:presLayoutVars>
      </dgm:prSet>
      <dgm:spPr/>
    </dgm:pt>
    <dgm:pt modelId="{2D39FB92-D776-4A15-B272-06F8411F45DC}" type="pres">
      <dgm:prSet presAssocID="{3702489A-8E12-4EE3-99AF-5C2FBD5894D0}" presName="sibTrans" presStyleLbl="sibTrans2D1" presStyleIdx="0" presStyleCnt="3"/>
      <dgm:spPr/>
    </dgm:pt>
    <dgm:pt modelId="{CF8987AF-69D7-46BA-8F37-0F2E6FCBEF3B}" type="pres">
      <dgm:prSet presAssocID="{3702489A-8E12-4EE3-99AF-5C2FBD5894D0}" presName="connectorText" presStyleLbl="sibTrans2D1" presStyleIdx="0" presStyleCnt="3"/>
      <dgm:spPr/>
    </dgm:pt>
    <dgm:pt modelId="{C72AC4DE-2863-4C54-94EC-317DB29CE996}" type="pres">
      <dgm:prSet presAssocID="{82EB9C02-877B-44DD-985B-62474BFAF55C}" presName="node" presStyleLbl="node1" presStyleIdx="1" presStyleCnt="3">
        <dgm:presLayoutVars>
          <dgm:bulletEnabled val="1"/>
        </dgm:presLayoutVars>
      </dgm:prSet>
      <dgm:spPr/>
    </dgm:pt>
    <dgm:pt modelId="{C35B57EF-553F-4080-9C8E-AD244C6EEDB8}" type="pres">
      <dgm:prSet presAssocID="{E4240866-EC39-4C9D-A357-59C4BA2DAE22}" presName="sibTrans" presStyleLbl="sibTrans2D1" presStyleIdx="1" presStyleCnt="3"/>
      <dgm:spPr/>
    </dgm:pt>
    <dgm:pt modelId="{D9FC37C5-D5A2-4897-9C58-71841FF6C371}" type="pres">
      <dgm:prSet presAssocID="{E4240866-EC39-4C9D-A357-59C4BA2DAE22}" presName="connectorText" presStyleLbl="sibTrans2D1" presStyleIdx="1" presStyleCnt="3"/>
      <dgm:spPr/>
    </dgm:pt>
    <dgm:pt modelId="{D8C823E8-AC0E-493E-A344-3AB717D2EFC0}" type="pres">
      <dgm:prSet presAssocID="{F0EAE982-BFBE-4F9B-915F-B3DC77D8455E}" presName="node" presStyleLbl="node1" presStyleIdx="2" presStyleCnt="3">
        <dgm:presLayoutVars>
          <dgm:bulletEnabled val="1"/>
        </dgm:presLayoutVars>
      </dgm:prSet>
      <dgm:spPr/>
    </dgm:pt>
    <dgm:pt modelId="{DACD79DA-2790-4481-B86A-2EFDCB442B5A}" type="pres">
      <dgm:prSet presAssocID="{ED1824E5-BB89-42A0-8CE2-9C062DEE19F9}" presName="sibTrans" presStyleLbl="sibTrans2D1" presStyleIdx="2" presStyleCnt="3"/>
      <dgm:spPr/>
    </dgm:pt>
    <dgm:pt modelId="{73A0DA03-611B-4E33-B61F-3469F2C0BC8C}" type="pres">
      <dgm:prSet presAssocID="{ED1824E5-BB89-42A0-8CE2-9C062DEE19F9}" presName="connectorText" presStyleLbl="sibTrans2D1" presStyleIdx="2" presStyleCnt="3"/>
      <dgm:spPr/>
    </dgm:pt>
  </dgm:ptLst>
  <dgm:cxnLst>
    <dgm:cxn modelId="{69704E00-5805-4788-B58A-9A7992EF757E}" type="presOf" srcId="{ED1824E5-BB89-42A0-8CE2-9C062DEE19F9}" destId="{73A0DA03-611B-4E33-B61F-3469F2C0BC8C}" srcOrd="1" destOrd="0" presId="urn:microsoft.com/office/officeart/2005/8/layout/cycle7"/>
    <dgm:cxn modelId="{35CAAA0A-5DCA-45C3-9BD3-2B1D9D047E68}" type="presOf" srcId="{ED1824E5-BB89-42A0-8CE2-9C062DEE19F9}" destId="{DACD79DA-2790-4481-B86A-2EFDCB442B5A}" srcOrd="0" destOrd="0" presId="urn:microsoft.com/office/officeart/2005/8/layout/cycle7"/>
    <dgm:cxn modelId="{04685D0D-31DD-46CA-9549-F711E6109F4F}" type="presOf" srcId="{3702489A-8E12-4EE3-99AF-5C2FBD5894D0}" destId="{CF8987AF-69D7-46BA-8F37-0F2E6FCBEF3B}" srcOrd="1" destOrd="0" presId="urn:microsoft.com/office/officeart/2005/8/layout/cycle7"/>
    <dgm:cxn modelId="{67442611-81EE-434B-B098-7DC59D4EC662}" srcId="{B4D4DA06-3E69-4033-AAA3-328CF53C0975}" destId="{82EB9C02-877B-44DD-985B-62474BFAF55C}" srcOrd="1" destOrd="0" parTransId="{E333F5F8-BC15-4563-A1C2-BF97B682B08D}" sibTransId="{E4240866-EC39-4C9D-A357-59C4BA2DAE22}"/>
    <dgm:cxn modelId="{E1FC141C-40B2-4A4F-A701-FF28D5D920C6}" srcId="{B4D4DA06-3E69-4033-AAA3-328CF53C0975}" destId="{F0EAE982-BFBE-4F9B-915F-B3DC77D8455E}" srcOrd="2" destOrd="0" parTransId="{598BDCDE-F51F-42EB-BBA2-7F77B4E5FFB8}" sibTransId="{ED1824E5-BB89-42A0-8CE2-9C062DEE19F9}"/>
    <dgm:cxn modelId="{EF689D37-CC6D-4C9E-ADE2-E3A99F41EEAC}" type="presOf" srcId="{E4240866-EC39-4C9D-A357-59C4BA2DAE22}" destId="{C35B57EF-553F-4080-9C8E-AD244C6EEDB8}" srcOrd="0" destOrd="0" presId="urn:microsoft.com/office/officeart/2005/8/layout/cycle7"/>
    <dgm:cxn modelId="{1108C739-36E8-45DA-9B4D-09C1A3A9AB9E}" type="presOf" srcId="{F0EAE982-BFBE-4F9B-915F-B3DC77D8455E}" destId="{D8C823E8-AC0E-493E-A344-3AB717D2EFC0}" srcOrd="0" destOrd="0" presId="urn:microsoft.com/office/officeart/2005/8/layout/cycle7"/>
    <dgm:cxn modelId="{4453CD8F-0B3C-49DC-825B-C62D28E51594}" srcId="{B4D4DA06-3E69-4033-AAA3-328CF53C0975}" destId="{9F34FDF1-FE18-428C-8E5A-CA43C66569A3}" srcOrd="0" destOrd="0" parTransId="{4439EFAC-F776-4BA8-B84B-C9902BA4EE36}" sibTransId="{3702489A-8E12-4EE3-99AF-5C2FBD5894D0}"/>
    <dgm:cxn modelId="{2A2C3391-019E-4332-A578-8DCAFD6CC335}" type="presOf" srcId="{B4D4DA06-3E69-4033-AAA3-328CF53C0975}" destId="{25FE844B-5952-4A87-80EC-13AC33CACFFC}" srcOrd="0" destOrd="0" presId="urn:microsoft.com/office/officeart/2005/8/layout/cycle7"/>
    <dgm:cxn modelId="{AD6A55DA-92D5-451C-A1E7-BCDA5705CD4E}" type="presOf" srcId="{82EB9C02-877B-44DD-985B-62474BFAF55C}" destId="{C72AC4DE-2863-4C54-94EC-317DB29CE996}" srcOrd="0" destOrd="0" presId="urn:microsoft.com/office/officeart/2005/8/layout/cycle7"/>
    <dgm:cxn modelId="{CC06B0DA-0E69-4EC7-BA19-623D195AEC57}" type="presOf" srcId="{E4240866-EC39-4C9D-A357-59C4BA2DAE22}" destId="{D9FC37C5-D5A2-4897-9C58-71841FF6C371}" srcOrd="1" destOrd="0" presId="urn:microsoft.com/office/officeart/2005/8/layout/cycle7"/>
    <dgm:cxn modelId="{AE70E9E7-0D41-498D-9771-B4A82D09C719}" type="presOf" srcId="{3702489A-8E12-4EE3-99AF-5C2FBD5894D0}" destId="{2D39FB92-D776-4A15-B272-06F8411F45DC}" srcOrd="0" destOrd="0" presId="urn:microsoft.com/office/officeart/2005/8/layout/cycle7"/>
    <dgm:cxn modelId="{E4727FF2-9C83-42D1-889C-93934EDE343A}" type="presOf" srcId="{9F34FDF1-FE18-428C-8E5A-CA43C66569A3}" destId="{225F9598-2052-45A7-949D-47316A469FE6}" srcOrd="0" destOrd="0" presId="urn:microsoft.com/office/officeart/2005/8/layout/cycle7"/>
    <dgm:cxn modelId="{79AEFC94-A1C4-4A34-A7E4-797FC6E0F67F}" type="presParOf" srcId="{25FE844B-5952-4A87-80EC-13AC33CACFFC}" destId="{225F9598-2052-45A7-949D-47316A469FE6}" srcOrd="0" destOrd="0" presId="urn:microsoft.com/office/officeart/2005/8/layout/cycle7"/>
    <dgm:cxn modelId="{CCF0978C-C210-435D-B73A-7D29BF1EB561}" type="presParOf" srcId="{25FE844B-5952-4A87-80EC-13AC33CACFFC}" destId="{2D39FB92-D776-4A15-B272-06F8411F45DC}" srcOrd="1" destOrd="0" presId="urn:microsoft.com/office/officeart/2005/8/layout/cycle7"/>
    <dgm:cxn modelId="{5AAE1573-183E-4C37-9EA6-ADB03BD4700D}" type="presParOf" srcId="{2D39FB92-D776-4A15-B272-06F8411F45DC}" destId="{CF8987AF-69D7-46BA-8F37-0F2E6FCBEF3B}" srcOrd="0" destOrd="0" presId="urn:microsoft.com/office/officeart/2005/8/layout/cycle7"/>
    <dgm:cxn modelId="{0BD4CC3E-3152-4753-8F9C-04F669847B7E}" type="presParOf" srcId="{25FE844B-5952-4A87-80EC-13AC33CACFFC}" destId="{C72AC4DE-2863-4C54-94EC-317DB29CE996}" srcOrd="2" destOrd="0" presId="urn:microsoft.com/office/officeart/2005/8/layout/cycle7"/>
    <dgm:cxn modelId="{3843610B-E32C-44E9-8964-695EB0110001}" type="presParOf" srcId="{25FE844B-5952-4A87-80EC-13AC33CACFFC}" destId="{C35B57EF-553F-4080-9C8E-AD244C6EEDB8}" srcOrd="3" destOrd="0" presId="urn:microsoft.com/office/officeart/2005/8/layout/cycle7"/>
    <dgm:cxn modelId="{8168EE0E-BA14-408B-8F2E-E13338559C75}" type="presParOf" srcId="{C35B57EF-553F-4080-9C8E-AD244C6EEDB8}" destId="{D9FC37C5-D5A2-4897-9C58-71841FF6C371}" srcOrd="0" destOrd="0" presId="urn:microsoft.com/office/officeart/2005/8/layout/cycle7"/>
    <dgm:cxn modelId="{8F1148BF-C2D7-4082-8A3A-A0F6CF8ABF0B}" type="presParOf" srcId="{25FE844B-5952-4A87-80EC-13AC33CACFFC}" destId="{D8C823E8-AC0E-493E-A344-3AB717D2EFC0}" srcOrd="4" destOrd="0" presId="urn:microsoft.com/office/officeart/2005/8/layout/cycle7"/>
    <dgm:cxn modelId="{2C5870DC-7F06-4E70-8919-DBB0828CA536}" type="presParOf" srcId="{25FE844B-5952-4A87-80EC-13AC33CACFFC}" destId="{DACD79DA-2790-4481-B86A-2EFDCB442B5A}" srcOrd="5" destOrd="0" presId="urn:microsoft.com/office/officeart/2005/8/layout/cycle7"/>
    <dgm:cxn modelId="{FB43C50F-07C0-4134-A2EC-478E3DF00BCE}" type="presParOf" srcId="{DACD79DA-2790-4481-B86A-2EFDCB442B5A}" destId="{73A0DA03-611B-4E33-B61F-3469F2C0BC8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CF38A-0EB4-4193-98A1-DA6FFED00F7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30F6C5F-D65B-4F52-8ADF-A9A78FC52528}">
      <dgm:prSet phldrT="[Texto]" custT="1"/>
      <dgm:spPr/>
      <dgm:t>
        <a:bodyPr/>
        <a:lstStyle/>
        <a:p>
          <a:r>
            <a:rPr lang="es-MX" sz="1100" baseline="0" dirty="0">
              <a:solidFill>
                <a:schemeClr val="tx1"/>
              </a:solidFill>
            </a:rPr>
            <a:t>Fundamentos de la educación</a:t>
          </a:r>
        </a:p>
      </dgm:t>
    </dgm:pt>
    <dgm:pt modelId="{BC69B4F3-9A9E-4C28-AB67-C3BF3DA73FA6}" type="parTrans" cxnId="{E072CCA3-6A99-4D82-99CA-2BF102CDB5FD}">
      <dgm:prSet/>
      <dgm:spPr/>
      <dgm:t>
        <a:bodyPr/>
        <a:lstStyle/>
        <a:p>
          <a:endParaRPr lang="es-MX"/>
        </a:p>
      </dgm:t>
    </dgm:pt>
    <dgm:pt modelId="{85742DA7-DDD7-4FC9-8CE6-FFEE3DD5BEFF}" type="sibTrans" cxnId="{E072CCA3-6A99-4D82-99CA-2BF102CDB5FD}">
      <dgm:prSet/>
      <dgm:spPr/>
      <dgm:t>
        <a:bodyPr/>
        <a:lstStyle/>
        <a:p>
          <a:endParaRPr lang="es-MX"/>
        </a:p>
      </dgm:t>
    </dgm:pt>
    <dgm:pt modelId="{D06CE584-1F06-4B7F-98E4-8179DD7796BE}">
      <dgm:prSet phldrT="[Texto]" custT="1"/>
      <dgm:spPr/>
      <dgm:t>
        <a:bodyPr/>
        <a:lstStyle/>
        <a:p>
          <a:r>
            <a:rPr lang="es-MX" sz="1600" dirty="0"/>
            <a:t>Identidad docente, ética y valores. Se reconoce como ser  histórico de transformación social</a:t>
          </a:r>
        </a:p>
      </dgm:t>
    </dgm:pt>
    <dgm:pt modelId="{591DB1A1-E146-42C5-BCFB-F1BAFA46C2C4}" type="parTrans" cxnId="{EE4A48F1-14D5-4B79-A9C7-F4B189FAF1FB}">
      <dgm:prSet/>
      <dgm:spPr/>
      <dgm:t>
        <a:bodyPr/>
        <a:lstStyle/>
        <a:p>
          <a:endParaRPr lang="es-MX"/>
        </a:p>
      </dgm:t>
    </dgm:pt>
    <dgm:pt modelId="{0B9F3806-0FD9-4E83-9C7D-E03E7A4BE626}" type="sibTrans" cxnId="{EE4A48F1-14D5-4B79-A9C7-F4B189FAF1FB}">
      <dgm:prSet/>
      <dgm:spPr/>
      <dgm:t>
        <a:bodyPr/>
        <a:lstStyle/>
        <a:p>
          <a:endParaRPr lang="es-MX"/>
        </a:p>
      </dgm:t>
    </dgm:pt>
    <dgm:pt modelId="{34167955-A410-40FE-8A07-72CB56981FAE}">
      <dgm:prSet phldrT="[Texto]" custT="1"/>
      <dgm:spPr/>
      <dgm:t>
        <a:bodyPr/>
        <a:lstStyle/>
        <a:p>
          <a:r>
            <a:rPr lang="es-MX" sz="1000" baseline="0" dirty="0">
              <a:solidFill>
                <a:schemeClr val="tx1"/>
              </a:solidFill>
            </a:rPr>
            <a:t>Bases teóricas y metodológicas de la práctica</a:t>
          </a:r>
        </a:p>
      </dgm:t>
    </dgm:pt>
    <dgm:pt modelId="{B6B5D339-E2ED-4E9F-8A99-593B4C2F4071}" type="parTrans" cxnId="{D939749F-8C11-4323-91BE-386A1D63FC68}">
      <dgm:prSet/>
      <dgm:spPr/>
      <dgm:t>
        <a:bodyPr/>
        <a:lstStyle/>
        <a:p>
          <a:endParaRPr lang="es-MX"/>
        </a:p>
      </dgm:t>
    </dgm:pt>
    <dgm:pt modelId="{51AF0F5C-CE15-4400-85AD-AB18BDA96070}" type="sibTrans" cxnId="{D939749F-8C11-4323-91BE-386A1D63FC68}">
      <dgm:prSet/>
      <dgm:spPr/>
      <dgm:t>
        <a:bodyPr/>
        <a:lstStyle/>
        <a:p>
          <a:endParaRPr lang="es-MX"/>
        </a:p>
      </dgm:t>
    </dgm:pt>
    <dgm:pt modelId="{BEBB7EB5-BF73-4831-9137-8C6904982406}">
      <dgm:prSet phldrT="[Texto]" custT="1"/>
      <dgm:spPr/>
      <dgm:t>
        <a:bodyPr/>
        <a:lstStyle/>
        <a:p>
          <a:r>
            <a:rPr lang="es-MX" sz="1600" dirty="0"/>
            <a:t>Articula contenidos educativos. Formación en la interculturalidad y derechos humanos, inclusión educativa</a:t>
          </a:r>
        </a:p>
      </dgm:t>
    </dgm:pt>
    <dgm:pt modelId="{0437CDF4-7E48-48A5-A72D-B3FC265BB626}" type="parTrans" cxnId="{2FEADABB-503E-457C-8D79-1CB384256C65}">
      <dgm:prSet/>
      <dgm:spPr/>
      <dgm:t>
        <a:bodyPr/>
        <a:lstStyle/>
        <a:p>
          <a:endParaRPr lang="es-MX"/>
        </a:p>
      </dgm:t>
    </dgm:pt>
    <dgm:pt modelId="{2A351F78-E3B4-4C3C-A0A5-721AE29B4CEB}" type="sibTrans" cxnId="{2FEADABB-503E-457C-8D79-1CB384256C65}">
      <dgm:prSet/>
      <dgm:spPr/>
      <dgm:t>
        <a:bodyPr/>
        <a:lstStyle/>
        <a:p>
          <a:endParaRPr lang="es-MX"/>
        </a:p>
      </dgm:t>
    </dgm:pt>
    <dgm:pt modelId="{38C42D42-49BA-47CE-9606-C4A31BB629E4}">
      <dgm:prSet phldrT="[Texto]" custT="1"/>
      <dgm:spPr/>
      <dgm:t>
        <a:bodyPr/>
        <a:lstStyle/>
        <a:p>
          <a:r>
            <a:rPr lang="es-MX" sz="1000" baseline="0" dirty="0">
              <a:solidFill>
                <a:schemeClr val="tx1"/>
              </a:solidFill>
            </a:rPr>
            <a:t>Práctica profesional y saber pedagógico</a:t>
          </a:r>
        </a:p>
      </dgm:t>
    </dgm:pt>
    <dgm:pt modelId="{C5938980-640E-4434-8CB7-584FB74ECBF9}" type="parTrans" cxnId="{1DB08420-EE25-4E68-B3EA-7DADDF26758E}">
      <dgm:prSet/>
      <dgm:spPr/>
      <dgm:t>
        <a:bodyPr/>
        <a:lstStyle/>
        <a:p>
          <a:endParaRPr lang="es-MX"/>
        </a:p>
      </dgm:t>
    </dgm:pt>
    <dgm:pt modelId="{301EB025-840B-4445-88A4-BEE4F6CE5A38}" type="sibTrans" cxnId="{1DB08420-EE25-4E68-B3EA-7DADDF26758E}">
      <dgm:prSet/>
      <dgm:spPr/>
      <dgm:t>
        <a:bodyPr/>
        <a:lstStyle/>
        <a:p>
          <a:endParaRPr lang="es-MX"/>
        </a:p>
      </dgm:t>
    </dgm:pt>
    <dgm:pt modelId="{7B221FEC-7594-4EEB-A8A3-BD56B0AB75F3}">
      <dgm:prSet phldrT="[Texto]" custT="1"/>
      <dgm:spPr/>
      <dgm:t>
        <a:bodyPr/>
        <a:lstStyle/>
        <a:p>
          <a:r>
            <a:rPr lang="es-MX" sz="1800" dirty="0"/>
            <a:t>Trayecto articulador. Coordina contenidos de otros cursos. Gradualidad secuencialidad y profundidad</a:t>
          </a:r>
        </a:p>
      </dgm:t>
    </dgm:pt>
    <dgm:pt modelId="{EEAE7C86-461D-43CD-A032-8B410A3D2053}" type="parTrans" cxnId="{D2B6CF80-4336-46B7-BA41-B588AA924A7E}">
      <dgm:prSet/>
      <dgm:spPr/>
      <dgm:t>
        <a:bodyPr/>
        <a:lstStyle/>
        <a:p>
          <a:endParaRPr lang="es-MX"/>
        </a:p>
      </dgm:t>
    </dgm:pt>
    <dgm:pt modelId="{9FAA698A-2F1E-4145-8201-2E7207EE29F0}" type="sibTrans" cxnId="{D2B6CF80-4336-46B7-BA41-B588AA924A7E}">
      <dgm:prSet/>
      <dgm:spPr/>
      <dgm:t>
        <a:bodyPr/>
        <a:lstStyle/>
        <a:p>
          <a:endParaRPr lang="es-MX"/>
        </a:p>
      </dgm:t>
    </dgm:pt>
    <dgm:pt modelId="{76E419B4-30F5-4D62-97C8-97B20B37EDEE}">
      <dgm:prSet custT="1"/>
      <dgm:spPr/>
      <dgm:t>
        <a:bodyPr/>
        <a:lstStyle/>
        <a:p>
          <a:r>
            <a:rPr lang="es-MX" sz="1000" baseline="0" dirty="0">
              <a:solidFill>
                <a:schemeClr val="tx1"/>
              </a:solidFill>
            </a:rPr>
            <a:t>Formación pedagógica, didáctica e interdisciplinar</a:t>
          </a:r>
        </a:p>
      </dgm:t>
    </dgm:pt>
    <dgm:pt modelId="{0612CA34-115E-44E0-B46C-296D48AE5EEF}" type="parTrans" cxnId="{F0BF89BB-811B-4F42-8D33-EA984AD717EC}">
      <dgm:prSet/>
      <dgm:spPr/>
      <dgm:t>
        <a:bodyPr/>
        <a:lstStyle/>
        <a:p>
          <a:endParaRPr lang="es-MX"/>
        </a:p>
      </dgm:t>
    </dgm:pt>
    <dgm:pt modelId="{5ECB4263-7563-458F-A2BA-AC03BC6B7C2E}" type="sibTrans" cxnId="{F0BF89BB-811B-4F42-8D33-EA984AD717EC}">
      <dgm:prSet/>
      <dgm:spPr/>
      <dgm:t>
        <a:bodyPr/>
        <a:lstStyle/>
        <a:p>
          <a:endParaRPr lang="es-MX"/>
        </a:p>
      </dgm:t>
    </dgm:pt>
    <dgm:pt modelId="{0AFA0B1F-9295-4CC5-B5F3-3CD0F70AFB7E}">
      <dgm:prSet custT="1"/>
      <dgm:spPr/>
      <dgm:t>
        <a:bodyPr/>
        <a:lstStyle/>
        <a:p>
          <a:r>
            <a:rPr lang="es-MX" sz="1600" dirty="0"/>
            <a:t>Articula los contenidos educativos que tienen </a:t>
          </a:r>
          <a:r>
            <a:rPr lang="es-MX" sz="1800" dirty="0"/>
            <a:t>fo</a:t>
          </a:r>
          <a:r>
            <a:rPr lang="es-MX" sz="1600" dirty="0"/>
            <a:t>rmación</a:t>
          </a:r>
          <a:r>
            <a:rPr lang="es-MX" sz="1200" dirty="0"/>
            <a:t> </a:t>
          </a:r>
          <a:r>
            <a:rPr lang="es-MX" sz="1600" dirty="0"/>
            <a:t>pedagógica, estrategias de enseñanza y aprendizaje, así como el dominio de los programas de educación básica, gestión escolar, evaluación y planificación</a:t>
          </a:r>
        </a:p>
      </dgm:t>
    </dgm:pt>
    <dgm:pt modelId="{4E61CC35-31F9-4948-9D35-67A12DB7BCE3}" type="parTrans" cxnId="{1048E256-DF13-4F79-AC92-0C0A6E7DDF74}">
      <dgm:prSet/>
      <dgm:spPr/>
      <dgm:t>
        <a:bodyPr/>
        <a:lstStyle/>
        <a:p>
          <a:endParaRPr lang="es-MX"/>
        </a:p>
      </dgm:t>
    </dgm:pt>
    <dgm:pt modelId="{7106A433-82CD-4556-ABE4-499F35A5CE4E}" type="sibTrans" cxnId="{1048E256-DF13-4F79-AC92-0C0A6E7DDF74}">
      <dgm:prSet/>
      <dgm:spPr/>
      <dgm:t>
        <a:bodyPr/>
        <a:lstStyle/>
        <a:p>
          <a:endParaRPr lang="es-MX"/>
        </a:p>
      </dgm:t>
    </dgm:pt>
    <dgm:pt modelId="{0847D7AF-3E8F-47C8-B10F-7B429F2B4855}">
      <dgm:prSet custT="1"/>
      <dgm:spPr/>
      <dgm:t>
        <a:bodyPr/>
        <a:lstStyle/>
        <a:p>
          <a:r>
            <a:rPr lang="es-MX" sz="1050" baseline="0" dirty="0">
              <a:solidFill>
                <a:schemeClr val="tx1"/>
              </a:solidFill>
            </a:rPr>
            <a:t>Lenguas, lenguajes y tecnologías digitales</a:t>
          </a:r>
        </a:p>
      </dgm:t>
    </dgm:pt>
    <dgm:pt modelId="{3C7392AE-2A12-431D-AA36-D3251E5B6308}" type="parTrans" cxnId="{FD2708D6-AD16-46D2-894F-D0D485468090}">
      <dgm:prSet/>
      <dgm:spPr/>
      <dgm:t>
        <a:bodyPr/>
        <a:lstStyle/>
        <a:p>
          <a:endParaRPr lang="es-MX"/>
        </a:p>
      </dgm:t>
    </dgm:pt>
    <dgm:pt modelId="{80C5F38D-2F84-4CE3-B657-45905A12429C}" type="sibTrans" cxnId="{FD2708D6-AD16-46D2-894F-D0D485468090}">
      <dgm:prSet/>
      <dgm:spPr/>
      <dgm:t>
        <a:bodyPr/>
        <a:lstStyle/>
        <a:p>
          <a:endParaRPr lang="es-MX"/>
        </a:p>
      </dgm:t>
    </dgm:pt>
    <dgm:pt modelId="{F4AEFBDA-E94A-4E18-B4A9-14A379B62FF1}">
      <dgm:prSet/>
      <dgm:spPr/>
      <dgm:t>
        <a:bodyPr/>
        <a:lstStyle/>
        <a:p>
          <a:r>
            <a:rPr lang="es-MX" dirty="0"/>
            <a:t>Fortalecimiento de lenguas  indígenas, nacionales y extranjeras, favorecen capacidad de comunicación. Uso de tecnologías de la información</a:t>
          </a:r>
        </a:p>
      </dgm:t>
    </dgm:pt>
    <dgm:pt modelId="{1AD7FF2E-BD04-4BE8-86FB-BD9AC45BECBF}" type="parTrans" cxnId="{686535CA-9754-4DC4-8737-FB9F92B2BBE7}">
      <dgm:prSet/>
      <dgm:spPr/>
      <dgm:t>
        <a:bodyPr/>
        <a:lstStyle/>
        <a:p>
          <a:endParaRPr lang="es-MX"/>
        </a:p>
      </dgm:t>
    </dgm:pt>
    <dgm:pt modelId="{1E9988E8-ED54-4054-95A2-6FA74872C22A}" type="sibTrans" cxnId="{686535CA-9754-4DC4-8737-FB9F92B2BBE7}">
      <dgm:prSet/>
      <dgm:spPr/>
      <dgm:t>
        <a:bodyPr/>
        <a:lstStyle/>
        <a:p>
          <a:endParaRPr lang="es-MX"/>
        </a:p>
      </dgm:t>
    </dgm:pt>
    <dgm:pt modelId="{6A468C47-5BBB-4125-A43A-434CC5D1FB12}" type="pres">
      <dgm:prSet presAssocID="{450CF38A-0EB4-4193-98A1-DA6FFED00F7B}" presName="linearFlow" presStyleCnt="0">
        <dgm:presLayoutVars>
          <dgm:dir/>
          <dgm:animLvl val="lvl"/>
          <dgm:resizeHandles val="exact"/>
        </dgm:presLayoutVars>
      </dgm:prSet>
      <dgm:spPr/>
    </dgm:pt>
    <dgm:pt modelId="{B6BAC284-7A97-4F8E-B1CC-8E6D3C116EE6}" type="pres">
      <dgm:prSet presAssocID="{730F6C5F-D65B-4F52-8ADF-A9A78FC52528}" presName="composite" presStyleCnt="0"/>
      <dgm:spPr/>
    </dgm:pt>
    <dgm:pt modelId="{A93FC82E-A372-4B3E-AFE0-9DF1CF976996}" type="pres">
      <dgm:prSet presAssocID="{730F6C5F-D65B-4F52-8ADF-A9A78FC5252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9D6E352-A072-4B44-B4C8-2BC7B34C4198}" type="pres">
      <dgm:prSet presAssocID="{730F6C5F-D65B-4F52-8ADF-A9A78FC52528}" presName="descendantText" presStyleLbl="alignAcc1" presStyleIdx="0" presStyleCnt="5">
        <dgm:presLayoutVars>
          <dgm:bulletEnabled val="1"/>
        </dgm:presLayoutVars>
      </dgm:prSet>
      <dgm:spPr/>
    </dgm:pt>
    <dgm:pt modelId="{536F8D1D-0E57-480F-98C1-2388D8D77C75}" type="pres">
      <dgm:prSet presAssocID="{85742DA7-DDD7-4FC9-8CE6-FFEE3DD5BEFF}" presName="sp" presStyleCnt="0"/>
      <dgm:spPr/>
    </dgm:pt>
    <dgm:pt modelId="{CC5B7160-8344-4810-AE37-B24DC9E3722B}" type="pres">
      <dgm:prSet presAssocID="{34167955-A410-40FE-8A07-72CB56981FAE}" presName="composite" presStyleCnt="0"/>
      <dgm:spPr/>
    </dgm:pt>
    <dgm:pt modelId="{02B9AED7-4496-49CD-A68A-FF66E75D2BD6}" type="pres">
      <dgm:prSet presAssocID="{34167955-A410-40FE-8A07-72CB56981FA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1D11004-BB74-46B9-AE53-9D07DBD4ABBA}" type="pres">
      <dgm:prSet presAssocID="{34167955-A410-40FE-8A07-72CB56981FAE}" presName="descendantText" presStyleLbl="alignAcc1" presStyleIdx="1" presStyleCnt="5">
        <dgm:presLayoutVars>
          <dgm:bulletEnabled val="1"/>
        </dgm:presLayoutVars>
      </dgm:prSet>
      <dgm:spPr/>
    </dgm:pt>
    <dgm:pt modelId="{BDD15FAB-D4CF-4CD8-874C-846FF961FA57}" type="pres">
      <dgm:prSet presAssocID="{51AF0F5C-CE15-4400-85AD-AB18BDA96070}" presName="sp" presStyleCnt="0"/>
      <dgm:spPr/>
    </dgm:pt>
    <dgm:pt modelId="{4482805C-64EC-4997-95DD-61B3333F86E5}" type="pres">
      <dgm:prSet presAssocID="{38C42D42-49BA-47CE-9606-C4A31BB629E4}" presName="composite" presStyleCnt="0"/>
      <dgm:spPr/>
    </dgm:pt>
    <dgm:pt modelId="{C4CFD09E-17F3-477E-AB9C-0DE67BCFC10A}" type="pres">
      <dgm:prSet presAssocID="{38C42D42-49BA-47CE-9606-C4A31BB629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7FB8A2-6E9F-4168-8BBA-04B464AFFCF5}" type="pres">
      <dgm:prSet presAssocID="{38C42D42-49BA-47CE-9606-C4A31BB629E4}" presName="descendantText" presStyleLbl="alignAcc1" presStyleIdx="2" presStyleCnt="5">
        <dgm:presLayoutVars>
          <dgm:bulletEnabled val="1"/>
        </dgm:presLayoutVars>
      </dgm:prSet>
      <dgm:spPr/>
    </dgm:pt>
    <dgm:pt modelId="{4DC560BF-7953-40BD-A860-3B7619B69858}" type="pres">
      <dgm:prSet presAssocID="{301EB025-840B-4445-88A4-BEE4F6CE5A38}" presName="sp" presStyleCnt="0"/>
      <dgm:spPr/>
    </dgm:pt>
    <dgm:pt modelId="{EE921E6C-6170-42E0-8DEB-5FC4D211BB50}" type="pres">
      <dgm:prSet presAssocID="{76E419B4-30F5-4D62-97C8-97B20B37EDEE}" presName="composite" presStyleCnt="0"/>
      <dgm:spPr/>
    </dgm:pt>
    <dgm:pt modelId="{7BBAA2FC-9F81-4E0D-8227-FD689754834B}" type="pres">
      <dgm:prSet presAssocID="{76E419B4-30F5-4D62-97C8-97B20B37EDE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F24BAE6-739F-4170-A41F-D8E9D2834AA1}" type="pres">
      <dgm:prSet presAssocID="{76E419B4-30F5-4D62-97C8-97B20B37EDEE}" presName="descendantText" presStyleLbl="alignAcc1" presStyleIdx="3" presStyleCnt="5">
        <dgm:presLayoutVars>
          <dgm:bulletEnabled val="1"/>
        </dgm:presLayoutVars>
      </dgm:prSet>
      <dgm:spPr/>
    </dgm:pt>
    <dgm:pt modelId="{9D0D230A-3BF6-49E4-9187-F1A8B396D926}" type="pres">
      <dgm:prSet presAssocID="{5ECB4263-7563-458F-A2BA-AC03BC6B7C2E}" presName="sp" presStyleCnt="0"/>
      <dgm:spPr/>
    </dgm:pt>
    <dgm:pt modelId="{D34C2837-438B-42B0-8195-6093D0E18F7A}" type="pres">
      <dgm:prSet presAssocID="{0847D7AF-3E8F-47C8-B10F-7B429F2B4855}" presName="composite" presStyleCnt="0"/>
      <dgm:spPr/>
    </dgm:pt>
    <dgm:pt modelId="{0601CCAB-FFE8-4BED-B703-7AA3C7040722}" type="pres">
      <dgm:prSet presAssocID="{0847D7AF-3E8F-47C8-B10F-7B429F2B485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65E02C9-491E-4587-8DEC-D47F7C24D026}" type="pres">
      <dgm:prSet presAssocID="{0847D7AF-3E8F-47C8-B10F-7B429F2B485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84CD07-DDA7-40CA-8484-60676144847C}" type="presOf" srcId="{0847D7AF-3E8F-47C8-B10F-7B429F2B4855}" destId="{0601CCAB-FFE8-4BED-B703-7AA3C7040722}" srcOrd="0" destOrd="0" presId="urn:microsoft.com/office/officeart/2005/8/layout/chevron2"/>
    <dgm:cxn modelId="{1DB08420-EE25-4E68-B3EA-7DADDF26758E}" srcId="{450CF38A-0EB4-4193-98A1-DA6FFED00F7B}" destId="{38C42D42-49BA-47CE-9606-C4A31BB629E4}" srcOrd="2" destOrd="0" parTransId="{C5938980-640E-4434-8CB7-584FB74ECBF9}" sibTransId="{301EB025-840B-4445-88A4-BEE4F6CE5A38}"/>
    <dgm:cxn modelId="{0633E251-9FDD-4EE9-81C5-1152EA9F0E3E}" type="presOf" srcId="{7B221FEC-7594-4EEB-A8A3-BD56B0AB75F3}" destId="{EA7FB8A2-6E9F-4168-8BBA-04B464AFFCF5}" srcOrd="0" destOrd="0" presId="urn:microsoft.com/office/officeart/2005/8/layout/chevron2"/>
    <dgm:cxn modelId="{09C89455-53C2-49AE-AF30-C9816E270F6E}" type="presOf" srcId="{38C42D42-49BA-47CE-9606-C4A31BB629E4}" destId="{C4CFD09E-17F3-477E-AB9C-0DE67BCFC10A}" srcOrd="0" destOrd="0" presId="urn:microsoft.com/office/officeart/2005/8/layout/chevron2"/>
    <dgm:cxn modelId="{1048E256-DF13-4F79-AC92-0C0A6E7DDF74}" srcId="{76E419B4-30F5-4D62-97C8-97B20B37EDEE}" destId="{0AFA0B1F-9295-4CC5-B5F3-3CD0F70AFB7E}" srcOrd="0" destOrd="0" parTransId="{4E61CC35-31F9-4948-9D35-67A12DB7BCE3}" sibTransId="{7106A433-82CD-4556-ABE4-499F35A5CE4E}"/>
    <dgm:cxn modelId="{92FF2B7D-E5BD-40C6-A559-0DD5EBA69E97}" type="presOf" srcId="{730F6C5F-D65B-4F52-8ADF-A9A78FC52528}" destId="{A93FC82E-A372-4B3E-AFE0-9DF1CF976996}" srcOrd="0" destOrd="0" presId="urn:microsoft.com/office/officeart/2005/8/layout/chevron2"/>
    <dgm:cxn modelId="{D2B6CF80-4336-46B7-BA41-B588AA924A7E}" srcId="{38C42D42-49BA-47CE-9606-C4A31BB629E4}" destId="{7B221FEC-7594-4EEB-A8A3-BD56B0AB75F3}" srcOrd="0" destOrd="0" parTransId="{EEAE7C86-461D-43CD-A032-8B410A3D2053}" sibTransId="{9FAA698A-2F1E-4145-8201-2E7207EE29F0}"/>
    <dgm:cxn modelId="{5CA83989-618B-40A2-8981-AB89226D327F}" type="presOf" srcId="{BEBB7EB5-BF73-4831-9137-8C6904982406}" destId="{01D11004-BB74-46B9-AE53-9D07DBD4ABBA}" srcOrd="0" destOrd="0" presId="urn:microsoft.com/office/officeart/2005/8/layout/chevron2"/>
    <dgm:cxn modelId="{0AAB3397-35C8-40DF-9906-361DF9C6679D}" type="presOf" srcId="{F4AEFBDA-E94A-4E18-B4A9-14A379B62FF1}" destId="{265E02C9-491E-4587-8DEC-D47F7C24D026}" srcOrd="0" destOrd="0" presId="urn:microsoft.com/office/officeart/2005/8/layout/chevron2"/>
    <dgm:cxn modelId="{D939749F-8C11-4323-91BE-386A1D63FC68}" srcId="{450CF38A-0EB4-4193-98A1-DA6FFED00F7B}" destId="{34167955-A410-40FE-8A07-72CB56981FAE}" srcOrd="1" destOrd="0" parTransId="{B6B5D339-E2ED-4E9F-8A99-593B4C2F4071}" sibTransId="{51AF0F5C-CE15-4400-85AD-AB18BDA96070}"/>
    <dgm:cxn modelId="{4C863FA0-397B-459B-9ABD-584370BB9018}" type="presOf" srcId="{0AFA0B1F-9295-4CC5-B5F3-3CD0F70AFB7E}" destId="{2F24BAE6-739F-4170-A41F-D8E9D2834AA1}" srcOrd="0" destOrd="0" presId="urn:microsoft.com/office/officeart/2005/8/layout/chevron2"/>
    <dgm:cxn modelId="{E072CCA3-6A99-4D82-99CA-2BF102CDB5FD}" srcId="{450CF38A-0EB4-4193-98A1-DA6FFED00F7B}" destId="{730F6C5F-D65B-4F52-8ADF-A9A78FC52528}" srcOrd="0" destOrd="0" parTransId="{BC69B4F3-9A9E-4C28-AB67-C3BF3DA73FA6}" sibTransId="{85742DA7-DDD7-4FC9-8CE6-FFEE3DD5BEFF}"/>
    <dgm:cxn modelId="{03F67FAB-593F-4A14-AF20-2EE502253958}" type="presOf" srcId="{34167955-A410-40FE-8A07-72CB56981FAE}" destId="{02B9AED7-4496-49CD-A68A-FF66E75D2BD6}" srcOrd="0" destOrd="0" presId="urn:microsoft.com/office/officeart/2005/8/layout/chevron2"/>
    <dgm:cxn modelId="{F0BF89BB-811B-4F42-8D33-EA984AD717EC}" srcId="{450CF38A-0EB4-4193-98A1-DA6FFED00F7B}" destId="{76E419B4-30F5-4D62-97C8-97B20B37EDEE}" srcOrd="3" destOrd="0" parTransId="{0612CA34-115E-44E0-B46C-296D48AE5EEF}" sibTransId="{5ECB4263-7563-458F-A2BA-AC03BC6B7C2E}"/>
    <dgm:cxn modelId="{2FEADABB-503E-457C-8D79-1CB384256C65}" srcId="{34167955-A410-40FE-8A07-72CB56981FAE}" destId="{BEBB7EB5-BF73-4831-9137-8C6904982406}" srcOrd="0" destOrd="0" parTransId="{0437CDF4-7E48-48A5-A72D-B3FC265BB626}" sibTransId="{2A351F78-E3B4-4C3C-A0A5-721AE29B4CEB}"/>
    <dgm:cxn modelId="{686535CA-9754-4DC4-8737-FB9F92B2BBE7}" srcId="{0847D7AF-3E8F-47C8-B10F-7B429F2B4855}" destId="{F4AEFBDA-E94A-4E18-B4A9-14A379B62FF1}" srcOrd="0" destOrd="0" parTransId="{1AD7FF2E-BD04-4BE8-86FB-BD9AC45BECBF}" sibTransId="{1E9988E8-ED54-4054-95A2-6FA74872C22A}"/>
    <dgm:cxn modelId="{FD2708D6-AD16-46D2-894F-D0D485468090}" srcId="{450CF38A-0EB4-4193-98A1-DA6FFED00F7B}" destId="{0847D7AF-3E8F-47C8-B10F-7B429F2B4855}" srcOrd="4" destOrd="0" parTransId="{3C7392AE-2A12-431D-AA36-D3251E5B6308}" sibTransId="{80C5F38D-2F84-4CE3-B657-45905A12429C}"/>
    <dgm:cxn modelId="{0D1561D6-2666-4372-B480-3AD819530453}" type="presOf" srcId="{450CF38A-0EB4-4193-98A1-DA6FFED00F7B}" destId="{6A468C47-5BBB-4125-A43A-434CC5D1FB12}" srcOrd="0" destOrd="0" presId="urn:microsoft.com/office/officeart/2005/8/layout/chevron2"/>
    <dgm:cxn modelId="{D04AF9D6-5A8E-4912-86DB-E616AFC269F8}" type="presOf" srcId="{D06CE584-1F06-4B7F-98E4-8179DD7796BE}" destId="{E9D6E352-A072-4B44-B4C8-2BC7B34C4198}" srcOrd="0" destOrd="0" presId="urn:microsoft.com/office/officeart/2005/8/layout/chevron2"/>
    <dgm:cxn modelId="{34B83DE4-BC1C-4447-B4EC-98F4F1E3D926}" type="presOf" srcId="{76E419B4-30F5-4D62-97C8-97B20B37EDEE}" destId="{7BBAA2FC-9F81-4E0D-8227-FD689754834B}" srcOrd="0" destOrd="0" presId="urn:microsoft.com/office/officeart/2005/8/layout/chevron2"/>
    <dgm:cxn modelId="{EE4A48F1-14D5-4B79-A9C7-F4B189FAF1FB}" srcId="{730F6C5F-D65B-4F52-8ADF-A9A78FC52528}" destId="{D06CE584-1F06-4B7F-98E4-8179DD7796BE}" srcOrd="0" destOrd="0" parTransId="{591DB1A1-E146-42C5-BCFB-F1BAFA46C2C4}" sibTransId="{0B9F3806-0FD9-4E83-9C7D-E03E7A4BE626}"/>
    <dgm:cxn modelId="{D91E8D10-037B-46D8-B6DC-4B8023A9B33D}" type="presParOf" srcId="{6A468C47-5BBB-4125-A43A-434CC5D1FB12}" destId="{B6BAC284-7A97-4F8E-B1CC-8E6D3C116EE6}" srcOrd="0" destOrd="0" presId="urn:microsoft.com/office/officeart/2005/8/layout/chevron2"/>
    <dgm:cxn modelId="{74FFD287-B777-439E-B81D-C69F8655BE75}" type="presParOf" srcId="{B6BAC284-7A97-4F8E-B1CC-8E6D3C116EE6}" destId="{A93FC82E-A372-4B3E-AFE0-9DF1CF976996}" srcOrd="0" destOrd="0" presId="urn:microsoft.com/office/officeart/2005/8/layout/chevron2"/>
    <dgm:cxn modelId="{E96B9CC5-875F-4D08-B99F-2466CE26B203}" type="presParOf" srcId="{B6BAC284-7A97-4F8E-B1CC-8E6D3C116EE6}" destId="{E9D6E352-A072-4B44-B4C8-2BC7B34C4198}" srcOrd="1" destOrd="0" presId="urn:microsoft.com/office/officeart/2005/8/layout/chevron2"/>
    <dgm:cxn modelId="{9836348A-F30F-4D92-B0B0-16205FA32965}" type="presParOf" srcId="{6A468C47-5BBB-4125-A43A-434CC5D1FB12}" destId="{536F8D1D-0E57-480F-98C1-2388D8D77C75}" srcOrd="1" destOrd="0" presId="urn:microsoft.com/office/officeart/2005/8/layout/chevron2"/>
    <dgm:cxn modelId="{0DCD2B79-14AA-403B-8DD9-4240E9329C7C}" type="presParOf" srcId="{6A468C47-5BBB-4125-A43A-434CC5D1FB12}" destId="{CC5B7160-8344-4810-AE37-B24DC9E3722B}" srcOrd="2" destOrd="0" presId="urn:microsoft.com/office/officeart/2005/8/layout/chevron2"/>
    <dgm:cxn modelId="{D6469E9F-116D-4B4C-B6B4-A883A8CF2ED2}" type="presParOf" srcId="{CC5B7160-8344-4810-AE37-B24DC9E3722B}" destId="{02B9AED7-4496-49CD-A68A-FF66E75D2BD6}" srcOrd="0" destOrd="0" presId="urn:microsoft.com/office/officeart/2005/8/layout/chevron2"/>
    <dgm:cxn modelId="{66A3B073-E9B7-4482-8E8C-24DDD5B2F92B}" type="presParOf" srcId="{CC5B7160-8344-4810-AE37-B24DC9E3722B}" destId="{01D11004-BB74-46B9-AE53-9D07DBD4ABBA}" srcOrd="1" destOrd="0" presId="urn:microsoft.com/office/officeart/2005/8/layout/chevron2"/>
    <dgm:cxn modelId="{449C833C-BB2A-485E-AC9C-DEB017E3FF2B}" type="presParOf" srcId="{6A468C47-5BBB-4125-A43A-434CC5D1FB12}" destId="{BDD15FAB-D4CF-4CD8-874C-846FF961FA57}" srcOrd="3" destOrd="0" presId="urn:microsoft.com/office/officeart/2005/8/layout/chevron2"/>
    <dgm:cxn modelId="{2F8A61E8-7A29-4447-8A26-90EEA74681E9}" type="presParOf" srcId="{6A468C47-5BBB-4125-A43A-434CC5D1FB12}" destId="{4482805C-64EC-4997-95DD-61B3333F86E5}" srcOrd="4" destOrd="0" presId="urn:microsoft.com/office/officeart/2005/8/layout/chevron2"/>
    <dgm:cxn modelId="{1BA3E078-0E1F-4DCD-B793-8C31F101F2E8}" type="presParOf" srcId="{4482805C-64EC-4997-95DD-61B3333F86E5}" destId="{C4CFD09E-17F3-477E-AB9C-0DE67BCFC10A}" srcOrd="0" destOrd="0" presId="urn:microsoft.com/office/officeart/2005/8/layout/chevron2"/>
    <dgm:cxn modelId="{F78AF61E-66DF-4479-B1D3-018A74018CEB}" type="presParOf" srcId="{4482805C-64EC-4997-95DD-61B3333F86E5}" destId="{EA7FB8A2-6E9F-4168-8BBA-04B464AFFCF5}" srcOrd="1" destOrd="0" presId="urn:microsoft.com/office/officeart/2005/8/layout/chevron2"/>
    <dgm:cxn modelId="{0CE35C1E-210F-40F6-8EB7-2F9AA45A97F5}" type="presParOf" srcId="{6A468C47-5BBB-4125-A43A-434CC5D1FB12}" destId="{4DC560BF-7953-40BD-A860-3B7619B69858}" srcOrd="5" destOrd="0" presId="urn:microsoft.com/office/officeart/2005/8/layout/chevron2"/>
    <dgm:cxn modelId="{39321411-E99D-41D8-A1AA-F04BFC767545}" type="presParOf" srcId="{6A468C47-5BBB-4125-A43A-434CC5D1FB12}" destId="{EE921E6C-6170-42E0-8DEB-5FC4D211BB50}" srcOrd="6" destOrd="0" presId="urn:microsoft.com/office/officeart/2005/8/layout/chevron2"/>
    <dgm:cxn modelId="{CD74649B-5499-46D2-B388-9AA4F2504C78}" type="presParOf" srcId="{EE921E6C-6170-42E0-8DEB-5FC4D211BB50}" destId="{7BBAA2FC-9F81-4E0D-8227-FD689754834B}" srcOrd="0" destOrd="0" presId="urn:microsoft.com/office/officeart/2005/8/layout/chevron2"/>
    <dgm:cxn modelId="{1F955753-2C8B-4817-BA90-34DD1760F133}" type="presParOf" srcId="{EE921E6C-6170-42E0-8DEB-5FC4D211BB50}" destId="{2F24BAE6-739F-4170-A41F-D8E9D2834AA1}" srcOrd="1" destOrd="0" presId="urn:microsoft.com/office/officeart/2005/8/layout/chevron2"/>
    <dgm:cxn modelId="{E22B9ADD-FE06-4F04-8BB1-2380A1773E1A}" type="presParOf" srcId="{6A468C47-5BBB-4125-A43A-434CC5D1FB12}" destId="{9D0D230A-3BF6-49E4-9187-F1A8B396D926}" srcOrd="7" destOrd="0" presId="urn:microsoft.com/office/officeart/2005/8/layout/chevron2"/>
    <dgm:cxn modelId="{EF0C810C-A556-47F4-A067-EAC3AB2C8C92}" type="presParOf" srcId="{6A468C47-5BBB-4125-A43A-434CC5D1FB12}" destId="{D34C2837-438B-42B0-8195-6093D0E18F7A}" srcOrd="8" destOrd="0" presId="urn:microsoft.com/office/officeart/2005/8/layout/chevron2"/>
    <dgm:cxn modelId="{0D645AC1-543B-450E-9C7F-B1944BC0E066}" type="presParOf" srcId="{D34C2837-438B-42B0-8195-6093D0E18F7A}" destId="{0601CCAB-FFE8-4BED-B703-7AA3C7040722}" srcOrd="0" destOrd="0" presId="urn:microsoft.com/office/officeart/2005/8/layout/chevron2"/>
    <dgm:cxn modelId="{A61FA7CE-4CB5-4A20-BDFD-7C701BE7DEB5}" type="presParOf" srcId="{D34C2837-438B-42B0-8195-6093D0E18F7A}" destId="{265E02C9-491E-4587-8DEC-D47F7C24D0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2592C-AA10-4FDC-8B48-4F3CC6CC755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8BDAF83-FAD8-4201-8E01-5785495DD339}">
      <dgm:prSet phldrT="[Texto]"/>
      <dgm:spPr/>
      <dgm:t>
        <a:bodyPr/>
        <a:lstStyle/>
        <a:p>
          <a:r>
            <a:rPr lang="es-MX" dirty="0"/>
            <a:t>Enfoque de la Licenciatura</a:t>
          </a:r>
        </a:p>
      </dgm:t>
    </dgm:pt>
    <dgm:pt modelId="{082D759B-ED6F-43F0-B2A4-FD4F05A9B161}" type="parTrans" cxnId="{5758A15A-2BB5-486E-92A8-2927A22C3EFC}">
      <dgm:prSet/>
      <dgm:spPr/>
      <dgm:t>
        <a:bodyPr/>
        <a:lstStyle/>
        <a:p>
          <a:endParaRPr lang="es-MX"/>
        </a:p>
      </dgm:t>
    </dgm:pt>
    <dgm:pt modelId="{768F7FE7-D431-4FE9-BFD4-05591984E73A}" type="sibTrans" cxnId="{5758A15A-2BB5-486E-92A8-2927A22C3EFC}">
      <dgm:prSet/>
      <dgm:spPr/>
      <dgm:t>
        <a:bodyPr/>
        <a:lstStyle/>
        <a:p>
          <a:endParaRPr lang="es-MX"/>
        </a:p>
      </dgm:t>
    </dgm:pt>
    <dgm:pt modelId="{089C7C35-C2E0-48C3-A19E-DC90463D4DF0}">
      <dgm:prSet phldrT="[Texto]"/>
      <dgm:spPr/>
      <dgm:t>
        <a:bodyPr/>
        <a:lstStyle/>
        <a:p>
          <a:r>
            <a:rPr lang="es-MX" dirty="0"/>
            <a:t>Trabajo docente colaborativo</a:t>
          </a:r>
        </a:p>
      </dgm:t>
    </dgm:pt>
    <dgm:pt modelId="{C77D3EA5-0123-493F-8E3D-2C6DF0F64F3B}" type="parTrans" cxnId="{262EB82A-11BD-4965-B4EA-0BF7DDF08B09}">
      <dgm:prSet/>
      <dgm:spPr/>
      <dgm:t>
        <a:bodyPr/>
        <a:lstStyle/>
        <a:p>
          <a:endParaRPr lang="es-MX"/>
        </a:p>
      </dgm:t>
    </dgm:pt>
    <dgm:pt modelId="{877FBF40-90BE-4458-88C2-DB0120A7E112}" type="sibTrans" cxnId="{262EB82A-11BD-4965-B4EA-0BF7DDF08B09}">
      <dgm:prSet/>
      <dgm:spPr/>
      <dgm:t>
        <a:bodyPr/>
        <a:lstStyle/>
        <a:p>
          <a:endParaRPr lang="es-MX"/>
        </a:p>
      </dgm:t>
    </dgm:pt>
    <dgm:pt modelId="{449CC356-0652-4C19-B212-5206A73E351F}">
      <dgm:prSet phldrT="[Texto]"/>
      <dgm:spPr/>
      <dgm:t>
        <a:bodyPr/>
        <a:lstStyle/>
        <a:p>
          <a:r>
            <a:rPr lang="es-MX" dirty="0"/>
            <a:t>Flexibilidad curricular</a:t>
          </a:r>
        </a:p>
      </dgm:t>
    </dgm:pt>
    <dgm:pt modelId="{05968BAD-31BC-4CD2-950C-6ECD2E977A0E}" type="parTrans" cxnId="{88E24894-B9C5-472C-A0D8-D5B5E3BB0453}">
      <dgm:prSet/>
      <dgm:spPr/>
      <dgm:t>
        <a:bodyPr/>
        <a:lstStyle/>
        <a:p>
          <a:endParaRPr lang="es-MX"/>
        </a:p>
      </dgm:t>
    </dgm:pt>
    <dgm:pt modelId="{20698E58-97F3-4AD3-87D2-62E50AB60BD3}" type="sibTrans" cxnId="{88E24894-B9C5-472C-A0D8-D5B5E3BB0453}">
      <dgm:prSet/>
      <dgm:spPr/>
      <dgm:t>
        <a:bodyPr/>
        <a:lstStyle/>
        <a:p>
          <a:endParaRPr lang="es-MX"/>
        </a:p>
      </dgm:t>
    </dgm:pt>
    <dgm:pt modelId="{7CBBF2D5-E3EB-4312-B273-0BA93293E789}">
      <dgm:prSet phldrT="[Texto]"/>
      <dgm:spPr/>
      <dgm:t>
        <a:bodyPr/>
        <a:lstStyle/>
        <a:p>
          <a:r>
            <a:rPr lang="es-MX" dirty="0"/>
            <a:t>Enfoque comunicativo</a:t>
          </a:r>
        </a:p>
      </dgm:t>
    </dgm:pt>
    <dgm:pt modelId="{01621667-FACA-407C-8C3D-349EBA6D8D7C}" type="parTrans" cxnId="{260ED774-5A02-48C4-813C-57E1A54E03EE}">
      <dgm:prSet/>
      <dgm:spPr/>
      <dgm:t>
        <a:bodyPr/>
        <a:lstStyle/>
        <a:p>
          <a:endParaRPr lang="es-MX"/>
        </a:p>
      </dgm:t>
    </dgm:pt>
    <dgm:pt modelId="{E4BCB119-1B75-4F5A-836A-36A2D4CC9FBD}" type="sibTrans" cxnId="{260ED774-5A02-48C4-813C-57E1A54E03EE}">
      <dgm:prSet/>
      <dgm:spPr/>
      <dgm:t>
        <a:bodyPr/>
        <a:lstStyle/>
        <a:p>
          <a:endParaRPr lang="es-MX"/>
        </a:p>
      </dgm:t>
    </dgm:pt>
    <dgm:pt modelId="{9F07EC9D-D0C0-42D9-A21B-9A6DCC52F75E}">
      <dgm:prSet phldrT="[Texto]"/>
      <dgm:spPr/>
      <dgm:t>
        <a:bodyPr/>
        <a:lstStyle/>
        <a:p>
          <a:r>
            <a:rPr lang="es-MX" dirty="0"/>
            <a:t>Promueve un  pensamiento crítico, científico y creativo</a:t>
          </a:r>
        </a:p>
      </dgm:t>
    </dgm:pt>
    <dgm:pt modelId="{DE987A0E-4725-4438-A1B4-4F23BBA3555F}" type="parTrans" cxnId="{00DE84E4-1A3A-42A8-8EE2-DD80FD024F2C}">
      <dgm:prSet/>
      <dgm:spPr/>
      <dgm:t>
        <a:bodyPr/>
        <a:lstStyle/>
        <a:p>
          <a:endParaRPr lang="es-MX"/>
        </a:p>
      </dgm:t>
    </dgm:pt>
    <dgm:pt modelId="{A9075BB3-2263-42DA-8823-9322E1FDFF0E}" type="sibTrans" cxnId="{00DE84E4-1A3A-42A8-8EE2-DD80FD024F2C}">
      <dgm:prSet/>
      <dgm:spPr/>
      <dgm:t>
        <a:bodyPr/>
        <a:lstStyle/>
        <a:p>
          <a:endParaRPr lang="es-MX"/>
        </a:p>
      </dgm:t>
    </dgm:pt>
    <dgm:pt modelId="{E9C79742-BF81-4287-82C3-CFB19C812F12}">
      <dgm:prSet custT="1"/>
      <dgm:spPr/>
      <dgm:t>
        <a:bodyPr/>
        <a:lstStyle/>
        <a:p>
          <a:r>
            <a:rPr lang="es-MX" sz="1000" dirty="0"/>
            <a:t>Formación integral, socioemocional y </a:t>
          </a:r>
          <a:r>
            <a:rPr lang="es-MX" sz="1000" dirty="0" err="1"/>
            <a:t>sostentatbilidad</a:t>
          </a:r>
          <a:endParaRPr lang="es-MX" sz="1000" dirty="0"/>
        </a:p>
      </dgm:t>
    </dgm:pt>
    <dgm:pt modelId="{A42BCD8A-8EF5-4778-8B42-1092A18F1DCA}" type="parTrans" cxnId="{27D79893-542F-4BAC-A97D-E54283266131}">
      <dgm:prSet/>
      <dgm:spPr/>
      <dgm:t>
        <a:bodyPr/>
        <a:lstStyle/>
        <a:p>
          <a:endParaRPr lang="es-MX"/>
        </a:p>
      </dgm:t>
    </dgm:pt>
    <dgm:pt modelId="{8CC5D514-687D-485C-A334-7CEEA120FA8C}" type="sibTrans" cxnId="{27D79893-542F-4BAC-A97D-E54283266131}">
      <dgm:prSet/>
      <dgm:spPr/>
      <dgm:t>
        <a:bodyPr/>
        <a:lstStyle/>
        <a:p>
          <a:endParaRPr lang="es-MX"/>
        </a:p>
      </dgm:t>
    </dgm:pt>
    <dgm:pt modelId="{BF17CCAF-B43C-4DA5-85B1-6EF1E7B691A2}">
      <dgm:prSet/>
      <dgm:spPr/>
      <dgm:t>
        <a:bodyPr/>
        <a:lstStyle/>
        <a:p>
          <a:r>
            <a:rPr lang="es-MX" dirty="0"/>
            <a:t>Mas autonomía</a:t>
          </a:r>
        </a:p>
      </dgm:t>
    </dgm:pt>
    <dgm:pt modelId="{D95A2180-E634-40E6-8675-909FC3A96EDF}" type="parTrans" cxnId="{F3BDD69B-F3F8-4097-A298-ACE787E0CB4D}">
      <dgm:prSet/>
      <dgm:spPr/>
      <dgm:t>
        <a:bodyPr/>
        <a:lstStyle/>
        <a:p>
          <a:endParaRPr lang="es-MX"/>
        </a:p>
      </dgm:t>
    </dgm:pt>
    <dgm:pt modelId="{B224E6DC-A1F9-4020-9C99-F5AD43C4A05B}" type="sibTrans" cxnId="{F3BDD69B-F3F8-4097-A298-ACE787E0CB4D}">
      <dgm:prSet/>
      <dgm:spPr/>
      <dgm:t>
        <a:bodyPr/>
        <a:lstStyle/>
        <a:p>
          <a:endParaRPr lang="es-MX"/>
        </a:p>
      </dgm:t>
    </dgm:pt>
    <dgm:pt modelId="{A8A49959-12A1-4808-A06A-F08B37826E86}">
      <dgm:prSet custT="1"/>
      <dgm:spPr/>
      <dgm:t>
        <a:bodyPr/>
        <a:lstStyle/>
        <a:p>
          <a:r>
            <a:rPr lang="es-MX" sz="1600" dirty="0"/>
            <a:t>Menos inglés</a:t>
          </a:r>
        </a:p>
      </dgm:t>
    </dgm:pt>
    <dgm:pt modelId="{DFC85E55-B731-4ED0-BDA7-07DD986A5E87}" type="parTrans" cxnId="{38BFFA64-E87A-4A06-95FC-5FFF70C9D116}">
      <dgm:prSet/>
      <dgm:spPr/>
      <dgm:t>
        <a:bodyPr/>
        <a:lstStyle/>
        <a:p>
          <a:endParaRPr lang="es-MX"/>
        </a:p>
      </dgm:t>
    </dgm:pt>
    <dgm:pt modelId="{B2C3E80F-AC3A-4868-B812-B2E187DA2366}" type="sibTrans" cxnId="{38BFFA64-E87A-4A06-95FC-5FFF70C9D116}">
      <dgm:prSet/>
      <dgm:spPr/>
      <dgm:t>
        <a:bodyPr/>
        <a:lstStyle/>
        <a:p>
          <a:endParaRPr lang="es-MX"/>
        </a:p>
      </dgm:t>
    </dgm:pt>
    <dgm:pt modelId="{8333AAC7-CF10-41E8-BBC5-C600C7A29787}">
      <dgm:prSet/>
      <dgm:spPr/>
      <dgm:t>
        <a:bodyPr/>
        <a:lstStyle/>
        <a:p>
          <a:r>
            <a:rPr lang="es-MX" dirty="0"/>
            <a:t>Favorece las comunidades. Culturas y </a:t>
          </a:r>
          <a:r>
            <a:rPr lang="es-MX"/>
            <a:t>lenguas originarias</a:t>
          </a:r>
          <a:endParaRPr lang="es-MX" dirty="0"/>
        </a:p>
      </dgm:t>
    </dgm:pt>
    <dgm:pt modelId="{753AE7B1-5A50-4AB5-93AF-1C9B441CFD02}" type="parTrans" cxnId="{B66EFF09-5A36-4037-9974-42DB3883A87E}">
      <dgm:prSet/>
      <dgm:spPr/>
      <dgm:t>
        <a:bodyPr/>
        <a:lstStyle/>
        <a:p>
          <a:endParaRPr lang="es-MX"/>
        </a:p>
      </dgm:t>
    </dgm:pt>
    <dgm:pt modelId="{B4407C29-209D-46AE-ABD7-B140936AE9D3}" type="sibTrans" cxnId="{B66EFF09-5A36-4037-9974-42DB3883A87E}">
      <dgm:prSet/>
      <dgm:spPr/>
      <dgm:t>
        <a:bodyPr/>
        <a:lstStyle/>
        <a:p>
          <a:endParaRPr lang="es-MX"/>
        </a:p>
      </dgm:t>
    </dgm:pt>
    <dgm:pt modelId="{996A85DD-1FAE-4010-946B-F3F311347D21}">
      <dgm:prSet/>
      <dgm:spPr/>
      <dgm:t>
        <a:bodyPr/>
        <a:lstStyle/>
        <a:p>
          <a:r>
            <a:rPr lang="es-MX"/>
            <a:t>Impulsa la formación tecnológica</a:t>
          </a:r>
          <a:endParaRPr lang="es-MX" dirty="0"/>
        </a:p>
      </dgm:t>
    </dgm:pt>
    <dgm:pt modelId="{B9703E7C-1E5A-4F53-815E-E394C021CF37}" type="parTrans" cxnId="{4625B8B6-1468-4D7E-AA7F-771CB8B9E787}">
      <dgm:prSet/>
      <dgm:spPr/>
      <dgm:t>
        <a:bodyPr/>
        <a:lstStyle/>
        <a:p>
          <a:endParaRPr lang="es-MX"/>
        </a:p>
      </dgm:t>
    </dgm:pt>
    <dgm:pt modelId="{31242462-BBB3-4548-80CB-20E83E25148D}" type="sibTrans" cxnId="{4625B8B6-1468-4D7E-AA7F-771CB8B9E787}">
      <dgm:prSet/>
      <dgm:spPr/>
      <dgm:t>
        <a:bodyPr/>
        <a:lstStyle/>
        <a:p>
          <a:endParaRPr lang="es-MX"/>
        </a:p>
      </dgm:t>
    </dgm:pt>
    <dgm:pt modelId="{B4B5CB07-D5B1-498A-8747-B843FF7C70A7}" type="pres">
      <dgm:prSet presAssocID="{8052592C-AA10-4FDC-8B48-4F3CC6CC75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8717E2-D877-4C28-A1BE-62DF52549CBD}" type="pres">
      <dgm:prSet presAssocID="{58BDAF83-FAD8-4201-8E01-5785495DD339}" presName="centerShape" presStyleLbl="node0" presStyleIdx="0" presStyleCnt="1"/>
      <dgm:spPr/>
    </dgm:pt>
    <dgm:pt modelId="{F73C1F7D-A356-45AE-8D47-A6AD5C2811D2}" type="pres">
      <dgm:prSet presAssocID="{089C7C35-C2E0-48C3-A19E-DC90463D4DF0}" presName="node" presStyleLbl="node1" presStyleIdx="0" presStyleCnt="9">
        <dgm:presLayoutVars>
          <dgm:bulletEnabled val="1"/>
        </dgm:presLayoutVars>
      </dgm:prSet>
      <dgm:spPr/>
    </dgm:pt>
    <dgm:pt modelId="{44F6464C-B1FE-451C-B086-AEB45BC7F750}" type="pres">
      <dgm:prSet presAssocID="{089C7C35-C2E0-48C3-A19E-DC90463D4DF0}" presName="dummy" presStyleCnt="0"/>
      <dgm:spPr/>
    </dgm:pt>
    <dgm:pt modelId="{832B5B57-29F2-45E5-9809-4F55F7510B90}" type="pres">
      <dgm:prSet presAssocID="{877FBF40-90BE-4458-88C2-DB0120A7E112}" presName="sibTrans" presStyleLbl="sibTrans2D1" presStyleIdx="0" presStyleCnt="9"/>
      <dgm:spPr/>
    </dgm:pt>
    <dgm:pt modelId="{AD86FDF8-9D6D-44E9-959D-CE73A888AFD2}" type="pres">
      <dgm:prSet presAssocID="{A8A49959-12A1-4808-A06A-F08B37826E86}" presName="node" presStyleLbl="node1" presStyleIdx="1" presStyleCnt="9">
        <dgm:presLayoutVars>
          <dgm:bulletEnabled val="1"/>
        </dgm:presLayoutVars>
      </dgm:prSet>
      <dgm:spPr/>
    </dgm:pt>
    <dgm:pt modelId="{53A3D90C-5BED-4231-BE01-FE32D5BFF634}" type="pres">
      <dgm:prSet presAssocID="{A8A49959-12A1-4808-A06A-F08B37826E86}" presName="dummy" presStyleCnt="0"/>
      <dgm:spPr/>
    </dgm:pt>
    <dgm:pt modelId="{6F89CD92-2BBA-420F-89F8-83F61F7C0F3B}" type="pres">
      <dgm:prSet presAssocID="{B2C3E80F-AC3A-4868-B812-B2E187DA2366}" presName="sibTrans" presStyleLbl="sibTrans2D1" presStyleIdx="1" presStyleCnt="9"/>
      <dgm:spPr/>
    </dgm:pt>
    <dgm:pt modelId="{D1B88423-3D8D-4CAF-9200-9D6EA273C47D}" type="pres">
      <dgm:prSet presAssocID="{E9C79742-BF81-4287-82C3-CFB19C812F12}" presName="node" presStyleLbl="node1" presStyleIdx="2" presStyleCnt="9">
        <dgm:presLayoutVars>
          <dgm:bulletEnabled val="1"/>
        </dgm:presLayoutVars>
      </dgm:prSet>
      <dgm:spPr/>
    </dgm:pt>
    <dgm:pt modelId="{82F3CD99-696C-4D97-9BA3-1CE244417158}" type="pres">
      <dgm:prSet presAssocID="{E9C79742-BF81-4287-82C3-CFB19C812F12}" presName="dummy" presStyleCnt="0"/>
      <dgm:spPr/>
    </dgm:pt>
    <dgm:pt modelId="{414070D7-6EFB-4083-9C90-22E2F8B1564F}" type="pres">
      <dgm:prSet presAssocID="{8CC5D514-687D-485C-A334-7CEEA120FA8C}" presName="sibTrans" presStyleLbl="sibTrans2D1" presStyleIdx="2" presStyleCnt="9"/>
      <dgm:spPr/>
    </dgm:pt>
    <dgm:pt modelId="{71185750-5900-4B82-B9D5-48336B2FDFA1}" type="pres">
      <dgm:prSet presAssocID="{8333AAC7-CF10-41E8-BBC5-C600C7A29787}" presName="node" presStyleLbl="node1" presStyleIdx="3" presStyleCnt="9">
        <dgm:presLayoutVars>
          <dgm:bulletEnabled val="1"/>
        </dgm:presLayoutVars>
      </dgm:prSet>
      <dgm:spPr/>
    </dgm:pt>
    <dgm:pt modelId="{4988D904-4289-41F0-BEEA-8545208E18D7}" type="pres">
      <dgm:prSet presAssocID="{8333AAC7-CF10-41E8-BBC5-C600C7A29787}" presName="dummy" presStyleCnt="0"/>
      <dgm:spPr/>
    </dgm:pt>
    <dgm:pt modelId="{ACEFF7A8-660E-423C-AD90-C5C1AE689E28}" type="pres">
      <dgm:prSet presAssocID="{B4407C29-209D-46AE-ABD7-B140936AE9D3}" presName="sibTrans" presStyleLbl="sibTrans2D1" presStyleIdx="3" presStyleCnt="9"/>
      <dgm:spPr/>
    </dgm:pt>
    <dgm:pt modelId="{FC103C9E-6E26-4FBB-A818-C4262A4C19A3}" type="pres">
      <dgm:prSet presAssocID="{996A85DD-1FAE-4010-946B-F3F311347D21}" presName="node" presStyleLbl="node1" presStyleIdx="4" presStyleCnt="9">
        <dgm:presLayoutVars>
          <dgm:bulletEnabled val="1"/>
        </dgm:presLayoutVars>
      </dgm:prSet>
      <dgm:spPr/>
    </dgm:pt>
    <dgm:pt modelId="{1B858BD0-2B3C-48A8-9007-7E71DDF6DF87}" type="pres">
      <dgm:prSet presAssocID="{996A85DD-1FAE-4010-946B-F3F311347D21}" presName="dummy" presStyleCnt="0"/>
      <dgm:spPr/>
    </dgm:pt>
    <dgm:pt modelId="{A8D856F9-AB38-451D-A499-763FE4EE10C8}" type="pres">
      <dgm:prSet presAssocID="{31242462-BBB3-4548-80CB-20E83E25148D}" presName="sibTrans" presStyleLbl="sibTrans2D1" presStyleIdx="4" presStyleCnt="9"/>
      <dgm:spPr/>
    </dgm:pt>
    <dgm:pt modelId="{040A8190-59FA-4586-8E31-DF948553F7F4}" type="pres">
      <dgm:prSet presAssocID="{449CC356-0652-4C19-B212-5206A73E351F}" presName="node" presStyleLbl="node1" presStyleIdx="5" presStyleCnt="9">
        <dgm:presLayoutVars>
          <dgm:bulletEnabled val="1"/>
        </dgm:presLayoutVars>
      </dgm:prSet>
      <dgm:spPr/>
    </dgm:pt>
    <dgm:pt modelId="{975AA19C-85F1-4FD4-9169-19D95CDCDC2D}" type="pres">
      <dgm:prSet presAssocID="{449CC356-0652-4C19-B212-5206A73E351F}" presName="dummy" presStyleCnt="0"/>
      <dgm:spPr/>
    </dgm:pt>
    <dgm:pt modelId="{A7425F91-CEEF-40A9-AB6B-08F6503E584E}" type="pres">
      <dgm:prSet presAssocID="{20698E58-97F3-4AD3-87D2-62E50AB60BD3}" presName="sibTrans" presStyleLbl="sibTrans2D1" presStyleIdx="5" presStyleCnt="9"/>
      <dgm:spPr/>
    </dgm:pt>
    <dgm:pt modelId="{E5D07934-EC97-4595-B6E6-691C5202543F}" type="pres">
      <dgm:prSet presAssocID="{7CBBF2D5-E3EB-4312-B273-0BA93293E789}" presName="node" presStyleLbl="node1" presStyleIdx="6" presStyleCnt="9">
        <dgm:presLayoutVars>
          <dgm:bulletEnabled val="1"/>
        </dgm:presLayoutVars>
      </dgm:prSet>
      <dgm:spPr/>
    </dgm:pt>
    <dgm:pt modelId="{C14714F4-9369-4EA1-A5B8-BCF686D7174F}" type="pres">
      <dgm:prSet presAssocID="{7CBBF2D5-E3EB-4312-B273-0BA93293E789}" presName="dummy" presStyleCnt="0"/>
      <dgm:spPr/>
    </dgm:pt>
    <dgm:pt modelId="{2BB647C5-FB01-4A9B-8C7A-C1B50C88D1ED}" type="pres">
      <dgm:prSet presAssocID="{E4BCB119-1B75-4F5A-836A-36A2D4CC9FBD}" presName="sibTrans" presStyleLbl="sibTrans2D1" presStyleIdx="6" presStyleCnt="9"/>
      <dgm:spPr/>
    </dgm:pt>
    <dgm:pt modelId="{22D48222-CC10-4A5D-81FB-33A85290C897}" type="pres">
      <dgm:prSet presAssocID="{BF17CCAF-B43C-4DA5-85B1-6EF1E7B691A2}" presName="node" presStyleLbl="node1" presStyleIdx="7" presStyleCnt="9">
        <dgm:presLayoutVars>
          <dgm:bulletEnabled val="1"/>
        </dgm:presLayoutVars>
      </dgm:prSet>
      <dgm:spPr/>
    </dgm:pt>
    <dgm:pt modelId="{4620387E-D534-47F8-93EA-462A393CCBDB}" type="pres">
      <dgm:prSet presAssocID="{BF17CCAF-B43C-4DA5-85B1-6EF1E7B691A2}" presName="dummy" presStyleCnt="0"/>
      <dgm:spPr/>
    </dgm:pt>
    <dgm:pt modelId="{EC76D2BE-C3EB-4577-986E-CA23E8684E65}" type="pres">
      <dgm:prSet presAssocID="{B224E6DC-A1F9-4020-9C99-F5AD43C4A05B}" presName="sibTrans" presStyleLbl="sibTrans2D1" presStyleIdx="7" presStyleCnt="9"/>
      <dgm:spPr/>
    </dgm:pt>
    <dgm:pt modelId="{86E6DC78-0BD8-4FC4-98C8-5B22157BFB1B}" type="pres">
      <dgm:prSet presAssocID="{9F07EC9D-D0C0-42D9-A21B-9A6DCC52F75E}" presName="node" presStyleLbl="node1" presStyleIdx="8" presStyleCnt="9">
        <dgm:presLayoutVars>
          <dgm:bulletEnabled val="1"/>
        </dgm:presLayoutVars>
      </dgm:prSet>
      <dgm:spPr/>
    </dgm:pt>
    <dgm:pt modelId="{66108747-89AA-4C3E-931C-2A5BAC579B60}" type="pres">
      <dgm:prSet presAssocID="{9F07EC9D-D0C0-42D9-A21B-9A6DCC52F75E}" presName="dummy" presStyleCnt="0"/>
      <dgm:spPr/>
    </dgm:pt>
    <dgm:pt modelId="{3D79AE52-8A05-470C-9AE3-1F08645A4E1E}" type="pres">
      <dgm:prSet presAssocID="{A9075BB3-2263-42DA-8823-9322E1FDFF0E}" presName="sibTrans" presStyleLbl="sibTrans2D1" presStyleIdx="8" presStyleCnt="9"/>
      <dgm:spPr/>
    </dgm:pt>
  </dgm:ptLst>
  <dgm:cxnLst>
    <dgm:cxn modelId="{4EFCCE05-B454-4199-96B5-5B83BB2EF39B}" type="presOf" srcId="{B224E6DC-A1F9-4020-9C99-F5AD43C4A05B}" destId="{EC76D2BE-C3EB-4577-986E-CA23E8684E65}" srcOrd="0" destOrd="0" presId="urn:microsoft.com/office/officeart/2005/8/layout/radial6"/>
    <dgm:cxn modelId="{C46AD306-43C7-401B-8AC7-CB9A3548A954}" type="presOf" srcId="{B2C3E80F-AC3A-4868-B812-B2E187DA2366}" destId="{6F89CD92-2BBA-420F-89F8-83F61F7C0F3B}" srcOrd="0" destOrd="0" presId="urn:microsoft.com/office/officeart/2005/8/layout/radial6"/>
    <dgm:cxn modelId="{B66EFF09-5A36-4037-9974-42DB3883A87E}" srcId="{58BDAF83-FAD8-4201-8E01-5785495DD339}" destId="{8333AAC7-CF10-41E8-BBC5-C600C7A29787}" srcOrd="3" destOrd="0" parTransId="{753AE7B1-5A50-4AB5-93AF-1C9B441CFD02}" sibTransId="{B4407C29-209D-46AE-ABD7-B140936AE9D3}"/>
    <dgm:cxn modelId="{824EB212-486D-41E2-B080-AC6258DCF49F}" type="presOf" srcId="{9F07EC9D-D0C0-42D9-A21B-9A6DCC52F75E}" destId="{86E6DC78-0BD8-4FC4-98C8-5B22157BFB1B}" srcOrd="0" destOrd="0" presId="urn:microsoft.com/office/officeart/2005/8/layout/radial6"/>
    <dgm:cxn modelId="{0DF0FF21-7282-477F-82BB-FDE24AC26A27}" type="presOf" srcId="{20698E58-97F3-4AD3-87D2-62E50AB60BD3}" destId="{A7425F91-CEEF-40A9-AB6B-08F6503E584E}" srcOrd="0" destOrd="0" presId="urn:microsoft.com/office/officeart/2005/8/layout/radial6"/>
    <dgm:cxn modelId="{8D7B3422-C92F-4C66-AD4F-EA71EDF9018F}" type="presOf" srcId="{8333AAC7-CF10-41E8-BBC5-C600C7A29787}" destId="{71185750-5900-4B82-B9D5-48336B2FDFA1}" srcOrd="0" destOrd="0" presId="urn:microsoft.com/office/officeart/2005/8/layout/radial6"/>
    <dgm:cxn modelId="{262EB82A-11BD-4965-B4EA-0BF7DDF08B09}" srcId="{58BDAF83-FAD8-4201-8E01-5785495DD339}" destId="{089C7C35-C2E0-48C3-A19E-DC90463D4DF0}" srcOrd="0" destOrd="0" parTransId="{C77D3EA5-0123-493F-8E3D-2C6DF0F64F3B}" sibTransId="{877FBF40-90BE-4458-88C2-DB0120A7E112}"/>
    <dgm:cxn modelId="{53141234-CD71-4E05-896B-EB67246689F1}" type="presOf" srcId="{8CC5D514-687D-485C-A334-7CEEA120FA8C}" destId="{414070D7-6EFB-4083-9C90-22E2F8B1564F}" srcOrd="0" destOrd="0" presId="urn:microsoft.com/office/officeart/2005/8/layout/radial6"/>
    <dgm:cxn modelId="{58A9E160-D626-4EFB-9F03-9723044F287A}" type="presOf" srcId="{E9C79742-BF81-4287-82C3-CFB19C812F12}" destId="{D1B88423-3D8D-4CAF-9200-9D6EA273C47D}" srcOrd="0" destOrd="0" presId="urn:microsoft.com/office/officeart/2005/8/layout/radial6"/>
    <dgm:cxn modelId="{1C953D42-3E8A-45D0-903C-FFF5C6445E23}" type="presOf" srcId="{996A85DD-1FAE-4010-946B-F3F311347D21}" destId="{FC103C9E-6E26-4FBB-A818-C4262A4C19A3}" srcOrd="0" destOrd="0" presId="urn:microsoft.com/office/officeart/2005/8/layout/radial6"/>
    <dgm:cxn modelId="{38BFFA64-E87A-4A06-95FC-5FFF70C9D116}" srcId="{58BDAF83-FAD8-4201-8E01-5785495DD339}" destId="{A8A49959-12A1-4808-A06A-F08B37826E86}" srcOrd="1" destOrd="0" parTransId="{DFC85E55-B731-4ED0-BDA7-07DD986A5E87}" sibTransId="{B2C3E80F-AC3A-4868-B812-B2E187DA2366}"/>
    <dgm:cxn modelId="{53E90D45-F434-46B4-BFE1-8CD9F99C9FAB}" type="presOf" srcId="{877FBF40-90BE-4458-88C2-DB0120A7E112}" destId="{832B5B57-29F2-45E5-9809-4F55F7510B90}" srcOrd="0" destOrd="0" presId="urn:microsoft.com/office/officeart/2005/8/layout/radial6"/>
    <dgm:cxn modelId="{23861468-87FE-4908-BC45-9C0BEE8ACE73}" type="presOf" srcId="{58BDAF83-FAD8-4201-8E01-5785495DD339}" destId="{058717E2-D877-4C28-A1BE-62DF52549CBD}" srcOrd="0" destOrd="0" presId="urn:microsoft.com/office/officeart/2005/8/layout/radial6"/>
    <dgm:cxn modelId="{260ED774-5A02-48C4-813C-57E1A54E03EE}" srcId="{58BDAF83-FAD8-4201-8E01-5785495DD339}" destId="{7CBBF2D5-E3EB-4312-B273-0BA93293E789}" srcOrd="6" destOrd="0" parTransId="{01621667-FACA-407C-8C3D-349EBA6D8D7C}" sibTransId="{E4BCB119-1B75-4F5A-836A-36A2D4CC9FBD}"/>
    <dgm:cxn modelId="{5758A15A-2BB5-486E-92A8-2927A22C3EFC}" srcId="{8052592C-AA10-4FDC-8B48-4F3CC6CC755D}" destId="{58BDAF83-FAD8-4201-8E01-5785495DD339}" srcOrd="0" destOrd="0" parTransId="{082D759B-ED6F-43F0-B2A4-FD4F05A9B161}" sibTransId="{768F7FE7-D431-4FE9-BFD4-05591984E73A}"/>
    <dgm:cxn modelId="{D013DA7A-AF0C-4474-A86A-44F57F657AE3}" type="presOf" srcId="{089C7C35-C2E0-48C3-A19E-DC90463D4DF0}" destId="{F73C1F7D-A356-45AE-8D47-A6AD5C2811D2}" srcOrd="0" destOrd="0" presId="urn:microsoft.com/office/officeart/2005/8/layout/radial6"/>
    <dgm:cxn modelId="{27D79893-542F-4BAC-A97D-E54283266131}" srcId="{58BDAF83-FAD8-4201-8E01-5785495DD339}" destId="{E9C79742-BF81-4287-82C3-CFB19C812F12}" srcOrd="2" destOrd="0" parTransId="{A42BCD8A-8EF5-4778-8B42-1092A18F1DCA}" sibTransId="{8CC5D514-687D-485C-A334-7CEEA120FA8C}"/>
    <dgm:cxn modelId="{88E24894-B9C5-472C-A0D8-D5B5E3BB0453}" srcId="{58BDAF83-FAD8-4201-8E01-5785495DD339}" destId="{449CC356-0652-4C19-B212-5206A73E351F}" srcOrd="5" destOrd="0" parTransId="{05968BAD-31BC-4CD2-950C-6ECD2E977A0E}" sibTransId="{20698E58-97F3-4AD3-87D2-62E50AB60BD3}"/>
    <dgm:cxn modelId="{71906195-B40D-4347-A213-9A90996726AD}" type="presOf" srcId="{7CBBF2D5-E3EB-4312-B273-0BA93293E789}" destId="{E5D07934-EC97-4595-B6E6-691C5202543F}" srcOrd="0" destOrd="0" presId="urn:microsoft.com/office/officeart/2005/8/layout/radial6"/>
    <dgm:cxn modelId="{F3BDD69B-F3F8-4097-A298-ACE787E0CB4D}" srcId="{58BDAF83-FAD8-4201-8E01-5785495DD339}" destId="{BF17CCAF-B43C-4DA5-85B1-6EF1E7B691A2}" srcOrd="7" destOrd="0" parTransId="{D95A2180-E634-40E6-8675-909FC3A96EDF}" sibTransId="{B224E6DC-A1F9-4020-9C99-F5AD43C4A05B}"/>
    <dgm:cxn modelId="{7C8540A2-D7CB-44F8-96A6-97B4437083A2}" type="presOf" srcId="{A8A49959-12A1-4808-A06A-F08B37826E86}" destId="{AD86FDF8-9D6D-44E9-959D-CE73A888AFD2}" srcOrd="0" destOrd="0" presId="urn:microsoft.com/office/officeart/2005/8/layout/radial6"/>
    <dgm:cxn modelId="{24B93BA4-0F0F-4E79-8DF4-B9AD173970B6}" type="presOf" srcId="{8052592C-AA10-4FDC-8B48-4F3CC6CC755D}" destId="{B4B5CB07-D5B1-498A-8747-B843FF7C70A7}" srcOrd="0" destOrd="0" presId="urn:microsoft.com/office/officeart/2005/8/layout/radial6"/>
    <dgm:cxn modelId="{55BF36A8-2297-4FD6-B888-C5CCCE246726}" type="presOf" srcId="{BF17CCAF-B43C-4DA5-85B1-6EF1E7B691A2}" destId="{22D48222-CC10-4A5D-81FB-33A85290C897}" srcOrd="0" destOrd="0" presId="urn:microsoft.com/office/officeart/2005/8/layout/radial6"/>
    <dgm:cxn modelId="{4625B8B6-1468-4D7E-AA7F-771CB8B9E787}" srcId="{58BDAF83-FAD8-4201-8E01-5785495DD339}" destId="{996A85DD-1FAE-4010-946B-F3F311347D21}" srcOrd="4" destOrd="0" parTransId="{B9703E7C-1E5A-4F53-815E-E394C021CF37}" sibTransId="{31242462-BBB3-4548-80CB-20E83E25148D}"/>
    <dgm:cxn modelId="{9A9280D4-6E28-4E53-8519-CD9AEFB70FD4}" type="presOf" srcId="{31242462-BBB3-4548-80CB-20E83E25148D}" destId="{A8D856F9-AB38-451D-A499-763FE4EE10C8}" srcOrd="0" destOrd="0" presId="urn:microsoft.com/office/officeart/2005/8/layout/radial6"/>
    <dgm:cxn modelId="{D3C8E9D5-F1B0-45C1-BCC7-52AA7706ADEF}" type="presOf" srcId="{E4BCB119-1B75-4F5A-836A-36A2D4CC9FBD}" destId="{2BB647C5-FB01-4A9B-8C7A-C1B50C88D1ED}" srcOrd="0" destOrd="0" presId="urn:microsoft.com/office/officeart/2005/8/layout/radial6"/>
    <dgm:cxn modelId="{E2A3A0DD-9858-4A9D-8DB9-FAED1F129F2B}" type="presOf" srcId="{A9075BB3-2263-42DA-8823-9322E1FDFF0E}" destId="{3D79AE52-8A05-470C-9AE3-1F08645A4E1E}" srcOrd="0" destOrd="0" presId="urn:microsoft.com/office/officeart/2005/8/layout/radial6"/>
    <dgm:cxn modelId="{00DE84E4-1A3A-42A8-8EE2-DD80FD024F2C}" srcId="{58BDAF83-FAD8-4201-8E01-5785495DD339}" destId="{9F07EC9D-D0C0-42D9-A21B-9A6DCC52F75E}" srcOrd="8" destOrd="0" parTransId="{DE987A0E-4725-4438-A1B4-4F23BBA3555F}" sibTransId="{A9075BB3-2263-42DA-8823-9322E1FDFF0E}"/>
    <dgm:cxn modelId="{4F3F4DF5-D8F0-460F-9090-8A90446DC35E}" type="presOf" srcId="{B4407C29-209D-46AE-ABD7-B140936AE9D3}" destId="{ACEFF7A8-660E-423C-AD90-C5C1AE689E28}" srcOrd="0" destOrd="0" presId="urn:microsoft.com/office/officeart/2005/8/layout/radial6"/>
    <dgm:cxn modelId="{64C611F9-74EF-4008-88B0-258EF16DB784}" type="presOf" srcId="{449CC356-0652-4C19-B212-5206A73E351F}" destId="{040A8190-59FA-4586-8E31-DF948553F7F4}" srcOrd="0" destOrd="0" presId="urn:microsoft.com/office/officeart/2005/8/layout/radial6"/>
    <dgm:cxn modelId="{CB211C65-D0FC-429E-AF34-0EBC244E444E}" type="presParOf" srcId="{B4B5CB07-D5B1-498A-8747-B843FF7C70A7}" destId="{058717E2-D877-4C28-A1BE-62DF52549CBD}" srcOrd="0" destOrd="0" presId="urn:microsoft.com/office/officeart/2005/8/layout/radial6"/>
    <dgm:cxn modelId="{CE5BFCFC-B9A7-416D-B020-200847E9A8ED}" type="presParOf" srcId="{B4B5CB07-D5B1-498A-8747-B843FF7C70A7}" destId="{F73C1F7D-A356-45AE-8D47-A6AD5C2811D2}" srcOrd="1" destOrd="0" presId="urn:microsoft.com/office/officeart/2005/8/layout/radial6"/>
    <dgm:cxn modelId="{F60B2640-F603-4907-B079-6D6B88CB745A}" type="presParOf" srcId="{B4B5CB07-D5B1-498A-8747-B843FF7C70A7}" destId="{44F6464C-B1FE-451C-B086-AEB45BC7F750}" srcOrd="2" destOrd="0" presId="urn:microsoft.com/office/officeart/2005/8/layout/radial6"/>
    <dgm:cxn modelId="{E6CCA0FB-E1F5-4E02-8FC9-C58767346DE3}" type="presParOf" srcId="{B4B5CB07-D5B1-498A-8747-B843FF7C70A7}" destId="{832B5B57-29F2-45E5-9809-4F55F7510B90}" srcOrd="3" destOrd="0" presId="urn:microsoft.com/office/officeart/2005/8/layout/radial6"/>
    <dgm:cxn modelId="{63D87542-84FE-4CB8-8AD8-84B21BF669A2}" type="presParOf" srcId="{B4B5CB07-D5B1-498A-8747-B843FF7C70A7}" destId="{AD86FDF8-9D6D-44E9-959D-CE73A888AFD2}" srcOrd="4" destOrd="0" presId="urn:microsoft.com/office/officeart/2005/8/layout/radial6"/>
    <dgm:cxn modelId="{15A97389-2DD9-4112-A381-0AECA7D7D024}" type="presParOf" srcId="{B4B5CB07-D5B1-498A-8747-B843FF7C70A7}" destId="{53A3D90C-5BED-4231-BE01-FE32D5BFF634}" srcOrd="5" destOrd="0" presId="urn:microsoft.com/office/officeart/2005/8/layout/radial6"/>
    <dgm:cxn modelId="{C0A18DC6-7209-4B5A-BACE-9504452E9CA0}" type="presParOf" srcId="{B4B5CB07-D5B1-498A-8747-B843FF7C70A7}" destId="{6F89CD92-2BBA-420F-89F8-83F61F7C0F3B}" srcOrd="6" destOrd="0" presId="urn:microsoft.com/office/officeart/2005/8/layout/radial6"/>
    <dgm:cxn modelId="{8696694F-D3B5-4D45-82B6-05561378DF37}" type="presParOf" srcId="{B4B5CB07-D5B1-498A-8747-B843FF7C70A7}" destId="{D1B88423-3D8D-4CAF-9200-9D6EA273C47D}" srcOrd="7" destOrd="0" presId="urn:microsoft.com/office/officeart/2005/8/layout/radial6"/>
    <dgm:cxn modelId="{1BD5CFE6-0E45-4B86-B682-F5BBF90B36B4}" type="presParOf" srcId="{B4B5CB07-D5B1-498A-8747-B843FF7C70A7}" destId="{82F3CD99-696C-4D97-9BA3-1CE244417158}" srcOrd="8" destOrd="0" presId="urn:microsoft.com/office/officeart/2005/8/layout/radial6"/>
    <dgm:cxn modelId="{80CA2646-91DA-4841-9E4C-B91FB0361DC8}" type="presParOf" srcId="{B4B5CB07-D5B1-498A-8747-B843FF7C70A7}" destId="{414070D7-6EFB-4083-9C90-22E2F8B1564F}" srcOrd="9" destOrd="0" presId="urn:microsoft.com/office/officeart/2005/8/layout/radial6"/>
    <dgm:cxn modelId="{457CCA76-6653-4C2A-81CC-2A6A3F20350D}" type="presParOf" srcId="{B4B5CB07-D5B1-498A-8747-B843FF7C70A7}" destId="{71185750-5900-4B82-B9D5-48336B2FDFA1}" srcOrd="10" destOrd="0" presId="urn:microsoft.com/office/officeart/2005/8/layout/radial6"/>
    <dgm:cxn modelId="{8FE509C5-E54D-4BD3-9F7D-DDD5E51B72FC}" type="presParOf" srcId="{B4B5CB07-D5B1-498A-8747-B843FF7C70A7}" destId="{4988D904-4289-41F0-BEEA-8545208E18D7}" srcOrd="11" destOrd="0" presId="urn:microsoft.com/office/officeart/2005/8/layout/radial6"/>
    <dgm:cxn modelId="{2E09CD34-B5AA-4A98-8080-EDB256EF177A}" type="presParOf" srcId="{B4B5CB07-D5B1-498A-8747-B843FF7C70A7}" destId="{ACEFF7A8-660E-423C-AD90-C5C1AE689E28}" srcOrd="12" destOrd="0" presId="urn:microsoft.com/office/officeart/2005/8/layout/radial6"/>
    <dgm:cxn modelId="{833641F6-1513-4BD3-9988-F59B05091894}" type="presParOf" srcId="{B4B5CB07-D5B1-498A-8747-B843FF7C70A7}" destId="{FC103C9E-6E26-4FBB-A818-C4262A4C19A3}" srcOrd="13" destOrd="0" presId="urn:microsoft.com/office/officeart/2005/8/layout/radial6"/>
    <dgm:cxn modelId="{3B87D0D2-B872-4D08-A7DC-439209776F97}" type="presParOf" srcId="{B4B5CB07-D5B1-498A-8747-B843FF7C70A7}" destId="{1B858BD0-2B3C-48A8-9007-7E71DDF6DF87}" srcOrd="14" destOrd="0" presId="urn:microsoft.com/office/officeart/2005/8/layout/radial6"/>
    <dgm:cxn modelId="{7FCD5EC3-DB32-4F17-A025-8A06431F72AA}" type="presParOf" srcId="{B4B5CB07-D5B1-498A-8747-B843FF7C70A7}" destId="{A8D856F9-AB38-451D-A499-763FE4EE10C8}" srcOrd="15" destOrd="0" presId="urn:microsoft.com/office/officeart/2005/8/layout/radial6"/>
    <dgm:cxn modelId="{4CF5AEC5-B3DD-4930-A27B-04681D308B68}" type="presParOf" srcId="{B4B5CB07-D5B1-498A-8747-B843FF7C70A7}" destId="{040A8190-59FA-4586-8E31-DF948553F7F4}" srcOrd="16" destOrd="0" presId="urn:microsoft.com/office/officeart/2005/8/layout/radial6"/>
    <dgm:cxn modelId="{A53731E9-566A-4B1F-80FB-1B25A3A7F3A3}" type="presParOf" srcId="{B4B5CB07-D5B1-498A-8747-B843FF7C70A7}" destId="{975AA19C-85F1-4FD4-9169-19D95CDCDC2D}" srcOrd="17" destOrd="0" presId="urn:microsoft.com/office/officeart/2005/8/layout/radial6"/>
    <dgm:cxn modelId="{D9776E66-C381-4506-B33D-84E4A184F7E5}" type="presParOf" srcId="{B4B5CB07-D5B1-498A-8747-B843FF7C70A7}" destId="{A7425F91-CEEF-40A9-AB6B-08F6503E584E}" srcOrd="18" destOrd="0" presId="urn:microsoft.com/office/officeart/2005/8/layout/radial6"/>
    <dgm:cxn modelId="{37BB5585-9A24-4E2C-BF16-B43A63F21EDE}" type="presParOf" srcId="{B4B5CB07-D5B1-498A-8747-B843FF7C70A7}" destId="{E5D07934-EC97-4595-B6E6-691C5202543F}" srcOrd="19" destOrd="0" presId="urn:microsoft.com/office/officeart/2005/8/layout/radial6"/>
    <dgm:cxn modelId="{E361F3E2-516F-4E31-B482-D7C7A4C74BA8}" type="presParOf" srcId="{B4B5CB07-D5B1-498A-8747-B843FF7C70A7}" destId="{C14714F4-9369-4EA1-A5B8-BCF686D7174F}" srcOrd="20" destOrd="0" presId="urn:microsoft.com/office/officeart/2005/8/layout/radial6"/>
    <dgm:cxn modelId="{E75482CA-3AE1-4C6F-85B1-060480C2E512}" type="presParOf" srcId="{B4B5CB07-D5B1-498A-8747-B843FF7C70A7}" destId="{2BB647C5-FB01-4A9B-8C7A-C1B50C88D1ED}" srcOrd="21" destOrd="0" presId="urn:microsoft.com/office/officeart/2005/8/layout/radial6"/>
    <dgm:cxn modelId="{7EAF49F2-9516-462C-8DDA-EEB76AB37365}" type="presParOf" srcId="{B4B5CB07-D5B1-498A-8747-B843FF7C70A7}" destId="{22D48222-CC10-4A5D-81FB-33A85290C897}" srcOrd="22" destOrd="0" presId="urn:microsoft.com/office/officeart/2005/8/layout/radial6"/>
    <dgm:cxn modelId="{4B057130-C7F3-47AE-988A-FDCD37F177EC}" type="presParOf" srcId="{B4B5CB07-D5B1-498A-8747-B843FF7C70A7}" destId="{4620387E-D534-47F8-93EA-462A393CCBDB}" srcOrd="23" destOrd="0" presId="urn:microsoft.com/office/officeart/2005/8/layout/radial6"/>
    <dgm:cxn modelId="{B847CF7A-F6AB-4CF5-A06F-453B998D61FE}" type="presParOf" srcId="{B4B5CB07-D5B1-498A-8747-B843FF7C70A7}" destId="{EC76D2BE-C3EB-4577-986E-CA23E8684E65}" srcOrd="24" destOrd="0" presId="urn:microsoft.com/office/officeart/2005/8/layout/radial6"/>
    <dgm:cxn modelId="{1ED0F38D-C8AB-4AA3-8D55-6F4AD28FD046}" type="presParOf" srcId="{B4B5CB07-D5B1-498A-8747-B843FF7C70A7}" destId="{86E6DC78-0BD8-4FC4-98C8-5B22157BFB1B}" srcOrd="25" destOrd="0" presId="urn:microsoft.com/office/officeart/2005/8/layout/radial6"/>
    <dgm:cxn modelId="{01282DF3-D86E-4F3E-9BEC-7B8A022B1C49}" type="presParOf" srcId="{B4B5CB07-D5B1-498A-8747-B843FF7C70A7}" destId="{66108747-89AA-4C3E-931C-2A5BAC579B60}" srcOrd="26" destOrd="0" presId="urn:microsoft.com/office/officeart/2005/8/layout/radial6"/>
    <dgm:cxn modelId="{6C13DE0C-FE67-4142-945C-24C72BB33DEB}" type="presParOf" srcId="{B4B5CB07-D5B1-498A-8747-B843FF7C70A7}" destId="{3D79AE52-8A05-470C-9AE3-1F08645A4E1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C800E-2553-4A47-A264-FBFCE8CD2920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C187833-00CB-4BA8-91B8-3DA69FAE55BC}">
      <dgm:prSet phldrT="[Texto]"/>
      <dgm:spPr/>
      <dgm:t>
        <a:bodyPr/>
        <a:lstStyle/>
        <a:p>
          <a:r>
            <a:rPr lang="es-MX" sz="1600" dirty="0"/>
            <a:t>Aprendizaje por proyectos</a:t>
          </a:r>
        </a:p>
      </dgm:t>
    </dgm:pt>
    <dgm:pt modelId="{D61BC4DD-9711-43BE-8400-AD86B2CC498D}" type="parTrans" cxnId="{83F611A3-1FDB-4DC2-8E42-BC70ED4D58B1}">
      <dgm:prSet/>
      <dgm:spPr/>
      <dgm:t>
        <a:bodyPr/>
        <a:lstStyle/>
        <a:p>
          <a:endParaRPr lang="es-MX"/>
        </a:p>
      </dgm:t>
    </dgm:pt>
    <dgm:pt modelId="{EB2244CA-D086-4EF4-AACA-7AB590371A19}" type="sibTrans" cxnId="{83F611A3-1FDB-4DC2-8E42-BC70ED4D58B1}">
      <dgm:prSet/>
      <dgm:spPr/>
      <dgm:t>
        <a:bodyPr/>
        <a:lstStyle/>
        <a:p>
          <a:endParaRPr lang="es-MX"/>
        </a:p>
      </dgm:t>
    </dgm:pt>
    <dgm:pt modelId="{BDC31500-BCDF-4A6F-A7B9-3B5BA6ED28B6}">
      <dgm:prSet phldrT="[Texto]" custT="1"/>
      <dgm:spPr/>
      <dgm:t>
        <a:bodyPr/>
        <a:lstStyle/>
        <a:p>
          <a:r>
            <a:rPr lang="es-MX" sz="1400" dirty="0"/>
            <a:t>Estrategia donde el estudiante se involucra de forma activa y colaborativamente en la construcción de proyectos áulicos, instituciones o comunitarios</a:t>
          </a:r>
        </a:p>
      </dgm:t>
    </dgm:pt>
    <dgm:pt modelId="{B3151674-7EEA-4DC2-A0EE-FB2E340794CD}" type="parTrans" cxnId="{C4AA774F-DCDB-42C9-B71F-4846E4746BF4}">
      <dgm:prSet/>
      <dgm:spPr/>
      <dgm:t>
        <a:bodyPr/>
        <a:lstStyle/>
        <a:p>
          <a:endParaRPr lang="es-MX"/>
        </a:p>
      </dgm:t>
    </dgm:pt>
    <dgm:pt modelId="{98D18D33-CE42-4056-95BA-B6BC7B5E7D2F}" type="sibTrans" cxnId="{C4AA774F-DCDB-42C9-B71F-4846E4746BF4}">
      <dgm:prSet/>
      <dgm:spPr/>
      <dgm:t>
        <a:bodyPr/>
        <a:lstStyle/>
        <a:p>
          <a:endParaRPr lang="es-MX"/>
        </a:p>
      </dgm:t>
    </dgm:pt>
    <dgm:pt modelId="{E4A73FB7-093B-4782-8ADA-9A3B2618B653}">
      <dgm:prSet phldrT="[Texto]"/>
      <dgm:spPr/>
      <dgm:t>
        <a:bodyPr/>
        <a:lstStyle/>
        <a:p>
          <a:r>
            <a:rPr lang="es-MX" sz="1600" dirty="0"/>
            <a:t>Aprendizaje basado en casos de enseñanza</a:t>
          </a:r>
        </a:p>
      </dgm:t>
    </dgm:pt>
    <dgm:pt modelId="{C84649E9-61D4-4A20-9DFA-98B9AE4D2429}" type="parTrans" cxnId="{C6683EC2-79DF-49D3-A28E-ECEC4A1E9F5A}">
      <dgm:prSet/>
      <dgm:spPr/>
      <dgm:t>
        <a:bodyPr/>
        <a:lstStyle/>
        <a:p>
          <a:endParaRPr lang="es-MX"/>
        </a:p>
      </dgm:t>
    </dgm:pt>
    <dgm:pt modelId="{5D83BD47-11BA-4ADD-B9B9-30378F7F8451}" type="sibTrans" cxnId="{C6683EC2-79DF-49D3-A28E-ECEC4A1E9F5A}">
      <dgm:prSet/>
      <dgm:spPr/>
      <dgm:t>
        <a:bodyPr/>
        <a:lstStyle/>
        <a:p>
          <a:endParaRPr lang="es-MX"/>
        </a:p>
      </dgm:t>
    </dgm:pt>
    <dgm:pt modelId="{568933F1-E789-4FC0-B645-BA34E7DDD5F6}">
      <dgm:prSet phldrT="[Texto]" custT="1"/>
      <dgm:spPr/>
      <dgm:t>
        <a:bodyPr/>
        <a:lstStyle/>
        <a:p>
          <a:r>
            <a:rPr lang="es-MX" sz="1400" dirty="0"/>
            <a:t>Basado en un caso de la vida real. Plantea interrogantes que encaminan hacia la problematización y análisis mostrando su complejidad. Muestra al estudiantado otros referentes teóricos que permitan transformar el pensamiento.</a:t>
          </a:r>
        </a:p>
      </dgm:t>
    </dgm:pt>
    <dgm:pt modelId="{1965CE09-3037-4391-AFC7-0827E4CD7BDD}" type="parTrans" cxnId="{28ECFB06-2C0D-4271-9EA7-945E40E9FE1B}">
      <dgm:prSet/>
      <dgm:spPr/>
      <dgm:t>
        <a:bodyPr/>
        <a:lstStyle/>
        <a:p>
          <a:endParaRPr lang="es-MX"/>
        </a:p>
      </dgm:t>
    </dgm:pt>
    <dgm:pt modelId="{2A466B48-27EA-490F-BC5E-FE2741266467}" type="sibTrans" cxnId="{28ECFB06-2C0D-4271-9EA7-945E40E9FE1B}">
      <dgm:prSet/>
      <dgm:spPr/>
      <dgm:t>
        <a:bodyPr/>
        <a:lstStyle/>
        <a:p>
          <a:endParaRPr lang="es-MX"/>
        </a:p>
      </dgm:t>
    </dgm:pt>
    <dgm:pt modelId="{4B567D3C-4859-4D1C-96AD-E5487292BA68}">
      <dgm:prSet phldrT="[Texto]"/>
      <dgm:spPr/>
      <dgm:t>
        <a:bodyPr/>
        <a:lstStyle/>
        <a:p>
          <a:r>
            <a:rPr lang="es-MX" sz="1600" dirty="0"/>
            <a:t>Aprendizaje basado en problemas</a:t>
          </a:r>
        </a:p>
      </dgm:t>
    </dgm:pt>
    <dgm:pt modelId="{8CA5233C-9706-4473-8AEA-A65584E1A3BE}" type="parTrans" cxnId="{2BB33752-4AF6-4614-9754-BC6C1E3CAAE0}">
      <dgm:prSet/>
      <dgm:spPr/>
      <dgm:t>
        <a:bodyPr/>
        <a:lstStyle/>
        <a:p>
          <a:endParaRPr lang="es-MX"/>
        </a:p>
      </dgm:t>
    </dgm:pt>
    <dgm:pt modelId="{D474C342-FA3F-43FF-A6CC-98532252B29B}" type="sibTrans" cxnId="{2BB33752-4AF6-4614-9754-BC6C1E3CAAE0}">
      <dgm:prSet/>
      <dgm:spPr/>
      <dgm:t>
        <a:bodyPr/>
        <a:lstStyle/>
        <a:p>
          <a:endParaRPr lang="es-MX"/>
        </a:p>
      </dgm:t>
    </dgm:pt>
    <dgm:pt modelId="{672CFE45-F4A6-4BC1-B22B-51D8A54A935E}">
      <dgm:prSet phldrT="[Texto]" custT="1"/>
      <dgm:spPr/>
      <dgm:t>
        <a:bodyPr/>
        <a:lstStyle/>
        <a:p>
          <a:r>
            <a:rPr lang="es-MX" sz="1400" dirty="0"/>
            <a:t>Selección o identificación de un problema derivada de la realidad educativa, demanda que el estudiante investigue y analice críticamente</a:t>
          </a:r>
        </a:p>
      </dgm:t>
    </dgm:pt>
    <dgm:pt modelId="{6B292558-19B2-44C5-B821-070ED5621D7B}" type="parTrans" cxnId="{C3F4C34A-30F8-4910-8D4A-B81BDEBA622B}">
      <dgm:prSet/>
      <dgm:spPr/>
      <dgm:t>
        <a:bodyPr/>
        <a:lstStyle/>
        <a:p>
          <a:endParaRPr lang="es-MX"/>
        </a:p>
      </dgm:t>
    </dgm:pt>
    <dgm:pt modelId="{2F81B0B1-ED14-460A-9DE9-31D4D6B79BD7}" type="sibTrans" cxnId="{C3F4C34A-30F8-4910-8D4A-B81BDEBA622B}">
      <dgm:prSet/>
      <dgm:spPr/>
      <dgm:t>
        <a:bodyPr/>
        <a:lstStyle/>
        <a:p>
          <a:endParaRPr lang="es-MX"/>
        </a:p>
      </dgm:t>
    </dgm:pt>
    <dgm:pt modelId="{85F1D00B-E381-4281-A0B5-BAA3109107D8}">
      <dgm:prSet/>
      <dgm:spPr/>
      <dgm:t>
        <a:bodyPr/>
        <a:lstStyle/>
        <a:p>
          <a:pPr algn="l"/>
          <a:r>
            <a:rPr lang="es-MX" dirty="0"/>
            <a:t>Detección y análisis de incidencias críticos</a:t>
          </a:r>
        </a:p>
        <a:p>
          <a:pPr algn="l"/>
          <a:r>
            <a:rPr lang="es-MX" dirty="0"/>
            <a:t>Evento espacial y temporalmente que afecta significativamente el estado emocional del grupo</a:t>
          </a:r>
        </a:p>
      </dgm:t>
    </dgm:pt>
    <dgm:pt modelId="{14A6547F-37F4-4280-AC9E-0B89BC370926}" type="parTrans" cxnId="{FC0E7847-B91F-43B7-A403-149E669ADB41}">
      <dgm:prSet/>
      <dgm:spPr/>
      <dgm:t>
        <a:bodyPr/>
        <a:lstStyle/>
        <a:p>
          <a:endParaRPr lang="es-MX"/>
        </a:p>
      </dgm:t>
    </dgm:pt>
    <dgm:pt modelId="{186F0F43-20DA-49BC-8A9A-DEA5C22F9399}" type="sibTrans" cxnId="{FC0E7847-B91F-43B7-A403-149E669ADB41}">
      <dgm:prSet/>
      <dgm:spPr/>
      <dgm:t>
        <a:bodyPr/>
        <a:lstStyle/>
        <a:p>
          <a:endParaRPr lang="es-MX"/>
        </a:p>
      </dgm:t>
    </dgm:pt>
    <dgm:pt modelId="{8DF277F4-3E1F-4811-8825-6968CDFBC33E}" type="pres">
      <dgm:prSet presAssocID="{0DCC800E-2553-4A47-A264-FBFCE8CD2920}" presName="linearFlow" presStyleCnt="0">
        <dgm:presLayoutVars>
          <dgm:dir/>
          <dgm:resizeHandles val="exact"/>
        </dgm:presLayoutVars>
      </dgm:prSet>
      <dgm:spPr/>
    </dgm:pt>
    <dgm:pt modelId="{A9F4657E-43B0-4A58-B909-83B71FF99F80}" type="pres">
      <dgm:prSet presAssocID="{9C187833-00CB-4BA8-91B8-3DA69FAE55BC}" presName="composite" presStyleCnt="0"/>
      <dgm:spPr/>
    </dgm:pt>
    <dgm:pt modelId="{B3E5673E-85DA-4B4F-A951-5875983D0E8A}" type="pres">
      <dgm:prSet presAssocID="{9C187833-00CB-4BA8-91B8-3DA69FAE55BC}" presName="imgShp" presStyleLbl="fgImgPlace1" presStyleIdx="0" presStyleCnt="4" custLinFactNeighborX="-40859"/>
      <dgm:spPr/>
    </dgm:pt>
    <dgm:pt modelId="{09DCED69-A294-463B-B622-B58B3980D724}" type="pres">
      <dgm:prSet presAssocID="{9C187833-00CB-4BA8-91B8-3DA69FAE55BC}" presName="txShp" presStyleLbl="node1" presStyleIdx="0" presStyleCnt="4" custScaleX="122909">
        <dgm:presLayoutVars>
          <dgm:bulletEnabled val="1"/>
        </dgm:presLayoutVars>
      </dgm:prSet>
      <dgm:spPr/>
    </dgm:pt>
    <dgm:pt modelId="{8C57D416-1017-4120-882C-39F03FDD79DD}" type="pres">
      <dgm:prSet presAssocID="{EB2244CA-D086-4EF4-AACA-7AB590371A19}" presName="spacing" presStyleCnt="0"/>
      <dgm:spPr/>
    </dgm:pt>
    <dgm:pt modelId="{0262F03F-8493-46CA-B02B-2CC5CC25C67C}" type="pres">
      <dgm:prSet presAssocID="{E4A73FB7-093B-4782-8ADA-9A3B2618B653}" presName="composite" presStyleCnt="0"/>
      <dgm:spPr/>
    </dgm:pt>
    <dgm:pt modelId="{4EA4A636-C021-4A17-A247-65E6FFFC5F2B}" type="pres">
      <dgm:prSet presAssocID="{E4A73FB7-093B-4782-8ADA-9A3B2618B653}" presName="imgShp" presStyleLbl="fgImgPlace1" presStyleIdx="1" presStyleCnt="4" custLinFactNeighborX="-48261"/>
      <dgm:spPr/>
    </dgm:pt>
    <dgm:pt modelId="{62AE4C80-30AF-4E15-AC6A-1DF8F112A2FD}" type="pres">
      <dgm:prSet presAssocID="{E4A73FB7-093B-4782-8ADA-9A3B2618B653}" presName="txShp" presStyleLbl="node1" presStyleIdx="1" presStyleCnt="4" custScaleX="124889">
        <dgm:presLayoutVars>
          <dgm:bulletEnabled val="1"/>
        </dgm:presLayoutVars>
      </dgm:prSet>
      <dgm:spPr/>
    </dgm:pt>
    <dgm:pt modelId="{EF0103F4-29A2-4314-B42D-D047B7226EDF}" type="pres">
      <dgm:prSet presAssocID="{5D83BD47-11BA-4ADD-B9B9-30378F7F8451}" presName="spacing" presStyleCnt="0"/>
      <dgm:spPr/>
    </dgm:pt>
    <dgm:pt modelId="{CB2B9106-AB50-480C-ABEA-B64453069875}" type="pres">
      <dgm:prSet presAssocID="{4B567D3C-4859-4D1C-96AD-E5487292BA68}" presName="composite" presStyleCnt="0"/>
      <dgm:spPr/>
    </dgm:pt>
    <dgm:pt modelId="{496CB693-B534-42A0-913F-74DF5BCE072F}" type="pres">
      <dgm:prSet presAssocID="{4B567D3C-4859-4D1C-96AD-E5487292BA68}" presName="imgShp" presStyleLbl="fgImgPlace1" presStyleIdx="2" presStyleCnt="4" custLinFactNeighborX="-40859"/>
      <dgm:spPr/>
    </dgm:pt>
    <dgm:pt modelId="{76FDC21E-47A1-4663-9886-CE0A6550158C}" type="pres">
      <dgm:prSet presAssocID="{4B567D3C-4859-4D1C-96AD-E5487292BA68}" presName="txShp" presStyleLbl="node1" presStyleIdx="2" presStyleCnt="4" custScaleX="122340">
        <dgm:presLayoutVars>
          <dgm:bulletEnabled val="1"/>
        </dgm:presLayoutVars>
      </dgm:prSet>
      <dgm:spPr/>
    </dgm:pt>
    <dgm:pt modelId="{52540C7B-FD46-46EC-95E4-B9EFFE601AA0}" type="pres">
      <dgm:prSet presAssocID="{D474C342-FA3F-43FF-A6CC-98532252B29B}" presName="spacing" presStyleCnt="0"/>
      <dgm:spPr/>
    </dgm:pt>
    <dgm:pt modelId="{E576F6EE-F8C5-40E2-84A4-373264B35BEA}" type="pres">
      <dgm:prSet presAssocID="{85F1D00B-E381-4281-A0B5-BAA3109107D8}" presName="composite" presStyleCnt="0"/>
      <dgm:spPr/>
    </dgm:pt>
    <dgm:pt modelId="{E4256200-0E28-490E-A29E-2CFE1F903A3B}" type="pres">
      <dgm:prSet presAssocID="{85F1D00B-E381-4281-A0B5-BAA3109107D8}" presName="imgShp" presStyleLbl="fgImgPlace1" presStyleIdx="3" presStyleCnt="4" custLinFactNeighborX="-48261" custLinFactNeighborY="-4751"/>
      <dgm:spPr/>
    </dgm:pt>
    <dgm:pt modelId="{D6607B95-E418-44F5-964F-F1D0CA5B1A03}" type="pres">
      <dgm:prSet presAssocID="{85F1D00B-E381-4281-A0B5-BAA3109107D8}" presName="txShp" presStyleLbl="node1" presStyleIdx="3" presStyleCnt="4" custScaleX="121186">
        <dgm:presLayoutVars>
          <dgm:bulletEnabled val="1"/>
        </dgm:presLayoutVars>
      </dgm:prSet>
      <dgm:spPr/>
    </dgm:pt>
  </dgm:ptLst>
  <dgm:cxnLst>
    <dgm:cxn modelId="{28ECFB06-2C0D-4271-9EA7-945E40E9FE1B}" srcId="{E4A73FB7-093B-4782-8ADA-9A3B2618B653}" destId="{568933F1-E789-4FC0-B645-BA34E7DDD5F6}" srcOrd="0" destOrd="0" parTransId="{1965CE09-3037-4391-AFC7-0827E4CD7BDD}" sibTransId="{2A466B48-27EA-490F-BC5E-FE2741266467}"/>
    <dgm:cxn modelId="{788B0C12-18AF-4811-98F9-5386C2964EAA}" type="presOf" srcId="{672CFE45-F4A6-4BC1-B22B-51D8A54A935E}" destId="{76FDC21E-47A1-4663-9886-CE0A6550158C}" srcOrd="0" destOrd="1" presId="urn:microsoft.com/office/officeart/2005/8/layout/vList3"/>
    <dgm:cxn modelId="{ED1E6865-EC3B-4900-B398-4BCEA63A40D2}" type="presOf" srcId="{85F1D00B-E381-4281-A0B5-BAA3109107D8}" destId="{D6607B95-E418-44F5-964F-F1D0CA5B1A03}" srcOrd="0" destOrd="0" presId="urn:microsoft.com/office/officeart/2005/8/layout/vList3"/>
    <dgm:cxn modelId="{FC0E7847-B91F-43B7-A403-149E669ADB41}" srcId="{0DCC800E-2553-4A47-A264-FBFCE8CD2920}" destId="{85F1D00B-E381-4281-A0B5-BAA3109107D8}" srcOrd="3" destOrd="0" parTransId="{14A6547F-37F4-4280-AC9E-0B89BC370926}" sibTransId="{186F0F43-20DA-49BC-8A9A-DEA5C22F9399}"/>
    <dgm:cxn modelId="{C3F4C34A-30F8-4910-8D4A-B81BDEBA622B}" srcId="{4B567D3C-4859-4D1C-96AD-E5487292BA68}" destId="{672CFE45-F4A6-4BC1-B22B-51D8A54A935E}" srcOrd="0" destOrd="0" parTransId="{6B292558-19B2-44C5-B821-070ED5621D7B}" sibTransId="{2F81B0B1-ED14-460A-9DE9-31D4D6B79BD7}"/>
    <dgm:cxn modelId="{C4AA774F-DCDB-42C9-B71F-4846E4746BF4}" srcId="{9C187833-00CB-4BA8-91B8-3DA69FAE55BC}" destId="{BDC31500-BCDF-4A6F-A7B9-3B5BA6ED28B6}" srcOrd="0" destOrd="0" parTransId="{B3151674-7EEA-4DC2-A0EE-FB2E340794CD}" sibTransId="{98D18D33-CE42-4056-95BA-B6BC7B5E7D2F}"/>
    <dgm:cxn modelId="{2BB33752-4AF6-4614-9754-BC6C1E3CAAE0}" srcId="{0DCC800E-2553-4A47-A264-FBFCE8CD2920}" destId="{4B567D3C-4859-4D1C-96AD-E5487292BA68}" srcOrd="2" destOrd="0" parTransId="{8CA5233C-9706-4473-8AEA-A65584E1A3BE}" sibTransId="{D474C342-FA3F-43FF-A6CC-98532252B29B}"/>
    <dgm:cxn modelId="{5CCCC383-BB34-4B85-93BD-AE0D5062C2B3}" type="presOf" srcId="{0DCC800E-2553-4A47-A264-FBFCE8CD2920}" destId="{8DF277F4-3E1F-4811-8825-6968CDFBC33E}" srcOrd="0" destOrd="0" presId="urn:microsoft.com/office/officeart/2005/8/layout/vList3"/>
    <dgm:cxn modelId="{4038AA86-71DE-44A7-AF35-D0472DD0A064}" type="presOf" srcId="{BDC31500-BCDF-4A6F-A7B9-3B5BA6ED28B6}" destId="{09DCED69-A294-463B-B622-B58B3980D724}" srcOrd="0" destOrd="1" presId="urn:microsoft.com/office/officeart/2005/8/layout/vList3"/>
    <dgm:cxn modelId="{DEDF909D-2967-4B1C-99D9-D1848E75D3B5}" type="presOf" srcId="{9C187833-00CB-4BA8-91B8-3DA69FAE55BC}" destId="{09DCED69-A294-463B-B622-B58B3980D724}" srcOrd="0" destOrd="0" presId="urn:microsoft.com/office/officeart/2005/8/layout/vList3"/>
    <dgm:cxn modelId="{83F611A3-1FDB-4DC2-8E42-BC70ED4D58B1}" srcId="{0DCC800E-2553-4A47-A264-FBFCE8CD2920}" destId="{9C187833-00CB-4BA8-91B8-3DA69FAE55BC}" srcOrd="0" destOrd="0" parTransId="{D61BC4DD-9711-43BE-8400-AD86B2CC498D}" sibTransId="{EB2244CA-D086-4EF4-AACA-7AB590371A19}"/>
    <dgm:cxn modelId="{31827DB1-EB39-4122-A9F5-078D36ACE44B}" type="presOf" srcId="{568933F1-E789-4FC0-B645-BA34E7DDD5F6}" destId="{62AE4C80-30AF-4E15-AC6A-1DF8F112A2FD}" srcOrd="0" destOrd="1" presId="urn:microsoft.com/office/officeart/2005/8/layout/vList3"/>
    <dgm:cxn modelId="{C6683EC2-79DF-49D3-A28E-ECEC4A1E9F5A}" srcId="{0DCC800E-2553-4A47-A264-FBFCE8CD2920}" destId="{E4A73FB7-093B-4782-8ADA-9A3B2618B653}" srcOrd="1" destOrd="0" parTransId="{C84649E9-61D4-4A20-9DFA-98B9AE4D2429}" sibTransId="{5D83BD47-11BA-4ADD-B9B9-30378F7F8451}"/>
    <dgm:cxn modelId="{7320C3C9-D64F-46AA-8849-31BCD7025864}" type="presOf" srcId="{E4A73FB7-093B-4782-8ADA-9A3B2618B653}" destId="{62AE4C80-30AF-4E15-AC6A-1DF8F112A2FD}" srcOrd="0" destOrd="0" presId="urn:microsoft.com/office/officeart/2005/8/layout/vList3"/>
    <dgm:cxn modelId="{B785B3E3-8E1C-43C6-BDD2-FB8BD0EA3570}" type="presOf" srcId="{4B567D3C-4859-4D1C-96AD-E5487292BA68}" destId="{76FDC21E-47A1-4663-9886-CE0A6550158C}" srcOrd="0" destOrd="0" presId="urn:microsoft.com/office/officeart/2005/8/layout/vList3"/>
    <dgm:cxn modelId="{4801F575-4756-44B3-AEC9-2AD4E890D827}" type="presParOf" srcId="{8DF277F4-3E1F-4811-8825-6968CDFBC33E}" destId="{A9F4657E-43B0-4A58-B909-83B71FF99F80}" srcOrd="0" destOrd="0" presId="urn:microsoft.com/office/officeart/2005/8/layout/vList3"/>
    <dgm:cxn modelId="{45D1EEFD-1262-4E51-BDD8-C68F58306F11}" type="presParOf" srcId="{A9F4657E-43B0-4A58-B909-83B71FF99F80}" destId="{B3E5673E-85DA-4B4F-A951-5875983D0E8A}" srcOrd="0" destOrd="0" presId="urn:microsoft.com/office/officeart/2005/8/layout/vList3"/>
    <dgm:cxn modelId="{28193683-436A-42D9-A0AC-3428E8187003}" type="presParOf" srcId="{A9F4657E-43B0-4A58-B909-83B71FF99F80}" destId="{09DCED69-A294-463B-B622-B58B3980D724}" srcOrd="1" destOrd="0" presId="urn:microsoft.com/office/officeart/2005/8/layout/vList3"/>
    <dgm:cxn modelId="{B70303D4-E1FD-4188-A29E-424395B89D06}" type="presParOf" srcId="{8DF277F4-3E1F-4811-8825-6968CDFBC33E}" destId="{8C57D416-1017-4120-882C-39F03FDD79DD}" srcOrd="1" destOrd="0" presId="urn:microsoft.com/office/officeart/2005/8/layout/vList3"/>
    <dgm:cxn modelId="{397618AE-1587-4B50-B141-B6281B048127}" type="presParOf" srcId="{8DF277F4-3E1F-4811-8825-6968CDFBC33E}" destId="{0262F03F-8493-46CA-B02B-2CC5CC25C67C}" srcOrd="2" destOrd="0" presId="urn:microsoft.com/office/officeart/2005/8/layout/vList3"/>
    <dgm:cxn modelId="{3851FBDF-6EAD-429E-A41F-E0906B6B32E6}" type="presParOf" srcId="{0262F03F-8493-46CA-B02B-2CC5CC25C67C}" destId="{4EA4A636-C021-4A17-A247-65E6FFFC5F2B}" srcOrd="0" destOrd="0" presId="urn:microsoft.com/office/officeart/2005/8/layout/vList3"/>
    <dgm:cxn modelId="{A8929F60-3036-468D-9446-52E54D7C6677}" type="presParOf" srcId="{0262F03F-8493-46CA-B02B-2CC5CC25C67C}" destId="{62AE4C80-30AF-4E15-AC6A-1DF8F112A2FD}" srcOrd="1" destOrd="0" presId="urn:microsoft.com/office/officeart/2005/8/layout/vList3"/>
    <dgm:cxn modelId="{8E760A01-7B11-4304-8A2C-ECAE55013E64}" type="presParOf" srcId="{8DF277F4-3E1F-4811-8825-6968CDFBC33E}" destId="{EF0103F4-29A2-4314-B42D-D047B7226EDF}" srcOrd="3" destOrd="0" presId="urn:microsoft.com/office/officeart/2005/8/layout/vList3"/>
    <dgm:cxn modelId="{110034B3-BA1F-4BC5-A96C-5BDBF7A32DFD}" type="presParOf" srcId="{8DF277F4-3E1F-4811-8825-6968CDFBC33E}" destId="{CB2B9106-AB50-480C-ABEA-B64453069875}" srcOrd="4" destOrd="0" presId="urn:microsoft.com/office/officeart/2005/8/layout/vList3"/>
    <dgm:cxn modelId="{660EC116-A3B1-4B7D-92FF-C41893A9B186}" type="presParOf" srcId="{CB2B9106-AB50-480C-ABEA-B64453069875}" destId="{496CB693-B534-42A0-913F-74DF5BCE072F}" srcOrd="0" destOrd="0" presId="urn:microsoft.com/office/officeart/2005/8/layout/vList3"/>
    <dgm:cxn modelId="{B477DFDD-547F-4FA0-B0F4-D030A0162DF7}" type="presParOf" srcId="{CB2B9106-AB50-480C-ABEA-B64453069875}" destId="{76FDC21E-47A1-4663-9886-CE0A6550158C}" srcOrd="1" destOrd="0" presId="urn:microsoft.com/office/officeart/2005/8/layout/vList3"/>
    <dgm:cxn modelId="{69073F22-5418-4529-883B-4A80782A1293}" type="presParOf" srcId="{8DF277F4-3E1F-4811-8825-6968CDFBC33E}" destId="{52540C7B-FD46-46EC-95E4-B9EFFE601AA0}" srcOrd="5" destOrd="0" presId="urn:microsoft.com/office/officeart/2005/8/layout/vList3"/>
    <dgm:cxn modelId="{4A9D7687-5DFC-4873-8EDF-FAD7F0B946F6}" type="presParOf" srcId="{8DF277F4-3E1F-4811-8825-6968CDFBC33E}" destId="{E576F6EE-F8C5-40E2-84A4-373264B35BEA}" srcOrd="6" destOrd="0" presId="urn:microsoft.com/office/officeart/2005/8/layout/vList3"/>
    <dgm:cxn modelId="{44F25F79-2448-4122-9694-A792F3146F00}" type="presParOf" srcId="{E576F6EE-F8C5-40E2-84A4-373264B35BEA}" destId="{E4256200-0E28-490E-A29E-2CFE1F903A3B}" srcOrd="0" destOrd="0" presId="urn:microsoft.com/office/officeart/2005/8/layout/vList3"/>
    <dgm:cxn modelId="{5B2214F0-A98B-4993-B980-735F7ED8BF16}" type="presParOf" srcId="{E576F6EE-F8C5-40E2-84A4-373264B35BEA}" destId="{D6607B95-E418-44F5-964F-F1D0CA5B1A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5925B-E420-44DD-9E08-37D426885B19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9DAED3E-53F3-4EB0-9F84-8656E0868E5A}">
      <dgm:prSet phldrT="[Texto]"/>
      <dgm:spPr/>
      <dgm:t>
        <a:bodyPr/>
        <a:lstStyle/>
        <a:p>
          <a:r>
            <a:rPr lang="es-MX" dirty="0"/>
            <a:t>Perfil de egreso</a:t>
          </a:r>
        </a:p>
      </dgm:t>
    </dgm:pt>
    <dgm:pt modelId="{7D220AE3-D788-435E-94B8-E2AD12D0FA29}" type="parTrans" cxnId="{A38368BB-F209-4B64-A96D-BBCF4D2CC10C}">
      <dgm:prSet/>
      <dgm:spPr/>
      <dgm:t>
        <a:bodyPr/>
        <a:lstStyle/>
        <a:p>
          <a:endParaRPr lang="es-MX"/>
        </a:p>
      </dgm:t>
    </dgm:pt>
    <dgm:pt modelId="{4A61001B-115A-4C59-9DE3-1619F8FCD51D}" type="sibTrans" cxnId="{A38368BB-F209-4B64-A96D-BBCF4D2CC10C}">
      <dgm:prSet/>
      <dgm:spPr/>
      <dgm:t>
        <a:bodyPr/>
        <a:lstStyle/>
        <a:p>
          <a:endParaRPr lang="es-MX"/>
        </a:p>
      </dgm:t>
    </dgm:pt>
    <dgm:pt modelId="{CE323C46-71BF-483D-BF3F-96CEA057BE2E}">
      <dgm:prSet phldrT="[Texto]"/>
      <dgm:spPr/>
      <dgm:t>
        <a:bodyPr/>
        <a:lstStyle/>
        <a:p>
          <a:r>
            <a:rPr lang="es-MX" dirty="0"/>
            <a:t>General</a:t>
          </a:r>
        </a:p>
      </dgm:t>
    </dgm:pt>
    <dgm:pt modelId="{02438D63-E0F5-49B7-A303-05A7FD34A6A3}" type="parTrans" cxnId="{445B9B48-CDBB-4154-AB17-D5463DE23582}">
      <dgm:prSet/>
      <dgm:spPr/>
      <dgm:t>
        <a:bodyPr/>
        <a:lstStyle/>
        <a:p>
          <a:endParaRPr lang="es-MX"/>
        </a:p>
      </dgm:t>
    </dgm:pt>
    <dgm:pt modelId="{BC9AFDA5-E837-4371-97AC-F281AEBA7401}" type="sibTrans" cxnId="{445B9B48-CDBB-4154-AB17-D5463DE23582}">
      <dgm:prSet/>
      <dgm:spPr/>
      <dgm:t>
        <a:bodyPr/>
        <a:lstStyle/>
        <a:p>
          <a:endParaRPr lang="es-MX"/>
        </a:p>
      </dgm:t>
    </dgm:pt>
    <dgm:pt modelId="{FA6C35CB-BADE-43A4-A6FB-9D525D531720}">
      <dgm:prSet phldrT="[Texto]"/>
      <dgm:spPr/>
      <dgm:t>
        <a:bodyPr/>
        <a:lstStyle/>
        <a:p>
          <a:r>
            <a:rPr lang="es-MX" dirty="0"/>
            <a:t>Marco filosófico que define capacidades que todos los estudiantes de EN deben saber</a:t>
          </a:r>
        </a:p>
      </dgm:t>
    </dgm:pt>
    <dgm:pt modelId="{A625CF2D-D409-434D-BD0B-2D3DD8783E00}" type="parTrans" cxnId="{A9967AE6-C3CE-4BC7-B1A0-FDCA2E13BC2C}">
      <dgm:prSet/>
      <dgm:spPr/>
      <dgm:t>
        <a:bodyPr/>
        <a:lstStyle/>
        <a:p>
          <a:endParaRPr lang="es-MX"/>
        </a:p>
      </dgm:t>
    </dgm:pt>
    <dgm:pt modelId="{2F1ED2B9-709A-4722-BA17-9B2EA230B4FA}" type="sibTrans" cxnId="{A9967AE6-C3CE-4BC7-B1A0-FDCA2E13BC2C}">
      <dgm:prSet/>
      <dgm:spPr/>
      <dgm:t>
        <a:bodyPr/>
        <a:lstStyle/>
        <a:p>
          <a:endParaRPr lang="es-MX"/>
        </a:p>
      </dgm:t>
    </dgm:pt>
    <dgm:pt modelId="{979A0AFC-D957-403D-BEDF-717A09043A6A}">
      <dgm:prSet phldrT="[Texto]"/>
      <dgm:spPr/>
      <dgm:t>
        <a:bodyPr/>
        <a:lstStyle/>
        <a:p>
          <a:r>
            <a:rPr lang="es-MX" dirty="0"/>
            <a:t>Profesional</a:t>
          </a:r>
        </a:p>
      </dgm:t>
    </dgm:pt>
    <dgm:pt modelId="{9A6B100C-B720-4595-A830-7F311022704C}" type="parTrans" cxnId="{8022A3C0-2993-423C-86B7-ADBEEE425CEC}">
      <dgm:prSet/>
      <dgm:spPr/>
      <dgm:t>
        <a:bodyPr/>
        <a:lstStyle/>
        <a:p>
          <a:endParaRPr lang="es-MX"/>
        </a:p>
      </dgm:t>
    </dgm:pt>
    <dgm:pt modelId="{5480E867-D4B1-4BE4-8F2E-FAE32EF53F05}" type="sibTrans" cxnId="{8022A3C0-2993-423C-86B7-ADBEEE425CEC}">
      <dgm:prSet/>
      <dgm:spPr/>
      <dgm:t>
        <a:bodyPr/>
        <a:lstStyle/>
        <a:p>
          <a:endParaRPr lang="es-MX"/>
        </a:p>
      </dgm:t>
    </dgm:pt>
    <dgm:pt modelId="{D3380F25-AE2F-425D-BBCD-E1D87A5B432C}">
      <dgm:prSet phldrT="[Texto]"/>
      <dgm:spPr/>
      <dgm:t>
        <a:bodyPr/>
        <a:lstStyle/>
        <a:p>
          <a:r>
            <a:rPr lang="es-MX" dirty="0"/>
            <a:t>Capacidades que desarrolla el estudiante en función a la licenciatura. Dominios de saber y desempeños</a:t>
          </a:r>
        </a:p>
      </dgm:t>
    </dgm:pt>
    <dgm:pt modelId="{D505D86D-F210-46FC-AAEE-38D47CA077C5}" type="parTrans" cxnId="{AAC56054-93E5-4BFE-9C07-F19635DDA511}">
      <dgm:prSet/>
      <dgm:spPr/>
      <dgm:t>
        <a:bodyPr/>
        <a:lstStyle/>
        <a:p>
          <a:endParaRPr lang="es-MX"/>
        </a:p>
      </dgm:t>
    </dgm:pt>
    <dgm:pt modelId="{4EF3BCA8-C020-4B3F-8601-44552FF335D8}" type="sibTrans" cxnId="{AAC56054-93E5-4BFE-9C07-F19635DDA511}">
      <dgm:prSet/>
      <dgm:spPr/>
      <dgm:t>
        <a:bodyPr/>
        <a:lstStyle/>
        <a:p>
          <a:endParaRPr lang="es-MX"/>
        </a:p>
      </dgm:t>
    </dgm:pt>
    <dgm:pt modelId="{F1869183-C83A-423C-8ABA-2C50A7B0987A}">
      <dgm:prSet/>
      <dgm:spPr/>
      <dgm:t>
        <a:bodyPr/>
        <a:lstStyle/>
        <a:p>
          <a:r>
            <a:rPr lang="es-MX" dirty="0"/>
            <a:t>Referencia  perfiles profesionales definidos por USICAM</a:t>
          </a:r>
        </a:p>
      </dgm:t>
    </dgm:pt>
    <dgm:pt modelId="{82CB7DBA-DC1A-47A7-862E-C7AF8CAFC713}" type="parTrans" cxnId="{DBB69F74-9D51-4221-906F-05991FECE049}">
      <dgm:prSet/>
      <dgm:spPr/>
      <dgm:t>
        <a:bodyPr/>
        <a:lstStyle/>
        <a:p>
          <a:endParaRPr lang="es-MX"/>
        </a:p>
      </dgm:t>
    </dgm:pt>
    <dgm:pt modelId="{6E5E1DBC-3F86-4480-9F2E-8DDD42668678}" type="sibTrans" cxnId="{DBB69F74-9D51-4221-906F-05991FECE049}">
      <dgm:prSet/>
      <dgm:spPr/>
      <dgm:t>
        <a:bodyPr/>
        <a:lstStyle/>
        <a:p>
          <a:endParaRPr lang="es-MX"/>
        </a:p>
      </dgm:t>
    </dgm:pt>
    <dgm:pt modelId="{A8945866-5C5D-4F4E-8A06-CC0F38AF872E}" type="pres">
      <dgm:prSet presAssocID="{7F75925B-E420-44DD-9E08-37D426885B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54165A-3DAE-434B-B3FA-AEE73D46040F}" type="pres">
      <dgm:prSet presAssocID="{F9DAED3E-53F3-4EB0-9F84-8656E0868E5A}" presName="root1" presStyleCnt="0"/>
      <dgm:spPr/>
    </dgm:pt>
    <dgm:pt modelId="{F20D9E5E-F2C5-4D31-A843-56C4BC6CAD37}" type="pres">
      <dgm:prSet presAssocID="{F9DAED3E-53F3-4EB0-9F84-8656E0868E5A}" presName="LevelOneTextNode" presStyleLbl="node0" presStyleIdx="0" presStyleCnt="1">
        <dgm:presLayoutVars>
          <dgm:chPref val="3"/>
        </dgm:presLayoutVars>
      </dgm:prSet>
      <dgm:spPr/>
    </dgm:pt>
    <dgm:pt modelId="{F7BBAFA5-9857-4967-8C24-AA5AA43E6EC3}" type="pres">
      <dgm:prSet presAssocID="{F9DAED3E-53F3-4EB0-9F84-8656E0868E5A}" presName="level2hierChild" presStyleCnt="0"/>
      <dgm:spPr/>
    </dgm:pt>
    <dgm:pt modelId="{ABE70AE9-7550-48E7-860E-5BCB70CA5FC5}" type="pres">
      <dgm:prSet presAssocID="{02438D63-E0F5-49B7-A303-05A7FD34A6A3}" presName="conn2-1" presStyleLbl="parChTrans1D2" presStyleIdx="0" presStyleCnt="2"/>
      <dgm:spPr/>
    </dgm:pt>
    <dgm:pt modelId="{8CC2B870-ACEA-4FBF-889A-D573803FF515}" type="pres">
      <dgm:prSet presAssocID="{02438D63-E0F5-49B7-A303-05A7FD34A6A3}" presName="connTx" presStyleLbl="parChTrans1D2" presStyleIdx="0" presStyleCnt="2"/>
      <dgm:spPr/>
    </dgm:pt>
    <dgm:pt modelId="{C570B3C8-F150-49BB-A9C9-9FAA4289CAF1}" type="pres">
      <dgm:prSet presAssocID="{CE323C46-71BF-483D-BF3F-96CEA057BE2E}" presName="root2" presStyleCnt="0"/>
      <dgm:spPr/>
    </dgm:pt>
    <dgm:pt modelId="{DB58FE94-29C0-480D-818B-99E846B54B63}" type="pres">
      <dgm:prSet presAssocID="{CE323C46-71BF-483D-BF3F-96CEA057BE2E}" presName="LevelTwoTextNode" presStyleLbl="node2" presStyleIdx="0" presStyleCnt="2">
        <dgm:presLayoutVars>
          <dgm:chPref val="3"/>
        </dgm:presLayoutVars>
      </dgm:prSet>
      <dgm:spPr/>
    </dgm:pt>
    <dgm:pt modelId="{8CF4923E-D59F-436B-A811-ED3F85FF2361}" type="pres">
      <dgm:prSet presAssocID="{CE323C46-71BF-483D-BF3F-96CEA057BE2E}" presName="level3hierChild" presStyleCnt="0"/>
      <dgm:spPr/>
    </dgm:pt>
    <dgm:pt modelId="{FBB53B64-8F09-4ADD-9D55-57207C39782C}" type="pres">
      <dgm:prSet presAssocID="{A625CF2D-D409-434D-BD0B-2D3DD8783E00}" presName="conn2-1" presStyleLbl="parChTrans1D3" presStyleIdx="0" presStyleCnt="3"/>
      <dgm:spPr/>
    </dgm:pt>
    <dgm:pt modelId="{752875D1-12E1-4DF0-B3B3-C411BC114F99}" type="pres">
      <dgm:prSet presAssocID="{A625CF2D-D409-434D-BD0B-2D3DD8783E00}" presName="connTx" presStyleLbl="parChTrans1D3" presStyleIdx="0" presStyleCnt="3"/>
      <dgm:spPr/>
    </dgm:pt>
    <dgm:pt modelId="{3C5A25C0-E43A-454E-8CA6-6EA7822E9088}" type="pres">
      <dgm:prSet presAssocID="{FA6C35CB-BADE-43A4-A6FB-9D525D531720}" presName="root2" presStyleCnt="0"/>
      <dgm:spPr/>
    </dgm:pt>
    <dgm:pt modelId="{45A1673A-6D83-40E7-B459-EE261E41A39D}" type="pres">
      <dgm:prSet presAssocID="{FA6C35CB-BADE-43A4-A6FB-9D525D531720}" presName="LevelTwoTextNode" presStyleLbl="node3" presStyleIdx="0" presStyleCnt="3" custScaleY="140215">
        <dgm:presLayoutVars>
          <dgm:chPref val="3"/>
        </dgm:presLayoutVars>
      </dgm:prSet>
      <dgm:spPr/>
    </dgm:pt>
    <dgm:pt modelId="{4DB58A9E-A392-47A8-BF7E-F94B1BC61371}" type="pres">
      <dgm:prSet presAssocID="{FA6C35CB-BADE-43A4-A6FB-9D525D531720}" presName="level3hierChild" presStyleCnt="0"/>
      <dgm:spPr/>
    </dgm:pt>
    <dgm:pt modelId="{911B2BC7-1FBD-451E-88B7-FA4253CD126B}" type="pres">
      <dgm:prSet presAssocID="{9A6B100C-B720-4595-A830-7F311022704C}" presName="conn2-1" presStyleLbl="parChTrans1D2" presStyleIdx="1" presStyleCnt="2"/>
      <dgm:spPr/>
    </dgm:pt>
    <dgm:pt modelId="{11E75D45-BB29-41E4-9D0D-1CF881D9B7A7}" type="pres">
      <dgm:prSet presAssocID="{9A6B100C-B720-4595-A830-7F311022704C}" presName="connTx" presStyleLbl="parChTrans1D2" presStyleIdx="1" presStyleCnt="2"/>
      <dgm:spPr/>
    </dgm:pt>
    <dgm:pt modelId="{B7A7A9CD-D412-400B-B61E-6020B935DD58}" type="pres">
      <dgm:prSet presAssocID="{979A0AFC-D957-403D-BEDF-717A09043A6A}" presName="root2" presStyleCnt="0"/>
      <dgm:spPr/>
    </dgm:pt>
    <dgm:pt modelId="{D5DA7CE8-4B86-450F-BB0F-FBA2C924476B}" type="pres">
      <dgm:prSet presAssocID="{979A0AFC-D957-403D-BEDF-717A09043A6A}" presName="LevelTwoTextNode" presStyleLbl="node2" presStyleIdx="1" presStyleCnt="2">
        <dgm:presLayoutVars>
          <dgm:chPref val="3"/>
        </dgm:presLayoutVars>
      </dgm:prSet>
      <dgm:spPr/>
    </dgm:pt>
    <dgm:pt modelId="{0BC4F04E-8AB4-4E25-8085-7A1C3CCF5162}" type="pres">
      <dgm:prSet presAssocID="{979A0AFC-D957-403D-BEDF-717A09043A6A}" presName="level3hierChild" presStyleCnt="0"/>
      <dgm:spPr/>
    </dgm:pt>
    <dgm:pt modelId="{FF6F2DA5-32D5-4EFC-803D-7415E8C5E9FE}" type="pres">
      <dgm:prSet presAssocID="{D505D86D-F210-46FC-AAEE-38D47CA077C5}" presName="conn2-1" presStyleLbl="parChTrans1D3" presStyleIdx="1" presStyleCnt="3"/>
      <dgm:spPr/>
    </dgm:pt>
    <dgm:pt modelId="{7DD3DE11-2E30-445B-8199-177D32E4FE68}" type="pres">
      <dgm:prSet presAssocID="{D505D86D-F210-46FC-AAEE-38D47CA077C5}" presName="connTx" presStyleLbl="parChTrans1D3" presStyleIdx="1" presStyleCnt="3"/>
      <dgm:spPr/>
    </dgm:pt>
    <dgm:pt modelId="{22FA3C4D-5FDF-4F00-916E-D778EEE36DA0}" type="pres">
      <dgm:prSet presAssocID="{D3380F25-AE2F-425D-BBCD-E1D87A5B432C}" presName="root2" presStyleCnt="0"/>
      <dgm:spPr/>
    </dgm:pt>
    <dgm:pt modelId="{8B6A2A2A-3909-4B91-B354-9CC858B6B3EB}" type="pres">
      <dgm:prSet presAssocID="{D3380F25-AE2F-425D-BBCD-E1D87A5B432C}" presName="LevelTwoTextNode" presStyleLbl="node3" presStyleIdx="1" presStyleCnt="3" custScaleY="135745">
        <dgm:presLayoutVars>
          <dgm:chPref val="3"/>
        </dgm:presLayoutVars>
      </dgm:prSet>
      <dgm:spPr/>
    </dgm:pt>
    <dgm:pt modelId="{6FC4EB83-938B-401A-9178-A6E4CE80BB2E}" type="pres">
      <dgm:prSet presAssocID="{D3380F25-AE2F-425D-BBCD-E1D87A5B432C}" presName="level3hierChild" presStyleCnt="0"/>
      <dgm:spPr/>
    </dgm:pt>
    <dgm:pt modelId="{A266ABB7-88C1-4D00-A898-6BAFDEA37E24}" type="pres">
      <dgm:prSet presAssocID="{82CB7DBA-DC1A-47A7-862E-C7AF8CAFC713}" presName="conn2-1" presStyleLbl="parChTrans1D3" presStyleIdx="2" presStyleCnt="3"/>
      <dgm:spPr/>
    </dgm:pt>
    <dgm:pt modelId="{71ADA015-C322-41B0-8E73-C723CF3B3347}" type="pres">
      <dgm:prSet presAssocID="{82CB7DBA-DC1A-47A7-862E-C7AF8CAFC713}" presName="connTx" presStyleLbl="parChTrans1D3" presStyleIdx="2" presStyleCnt="3"/>
      <dgm:spPr/>
    </dgm:pt>
    <dgm:pt modelId="{602F13DD-1D30-460D-A165-94C15A86B21E}" type="pres">
      <dgm:prSet presAssocID="{F1869183-C83A-423C-8ABA-2C50A7B0987A}" presName="root2" presStyleCnt="0"/>
      <dgm:spPr/>
    </dgm:pt>
    <dgm:pt modelId="{573A9472-5615-4687-9676-FA6E61F1ED40}" type="pres">
      <dgm:prSet presAssocID="{F1869183-C83A-423C-8ABA-2C50A7B0987A}" presName="LevelTwoTextNode" presStyleLbl="node3" presStyleIdx="2" presStyleCnt="3">
        <dgm:presLayoutVars>
          <dgm:chPref val="3"/>
        </dgm:presLayoutVars>
      </dgm:prSet>
      <dgm:spPr/>
    </dgm:pt>
    <dgm:pt modelId="{ADEAC57C-4F7D-419D-A350-FB647E2E6D67}" type="pres">
      <dgm:prSet presAssocID="{F1869183-C83A-423C-8ABA-2C50A7B0987A}" presName="level3hierChild" presStyleCnt="0"/>
      <dgm:spPr/>
    </dgm:pt>
  </dgm:ptLst>
  <dgm:cxnLst>
    <dgm:cxn modelId="{A3848F27-3CBC-47B1-9540-2171ECE5966C}" type="presOf" srcId="{F1869183-C83A-423C-8ABA-2C50A7B0987A}" destId="{573A9472-5615-4687-9676-FA6E61F1ED40}" srcOrd="0" destOrd="0" presId="urn:microsoft.com/office/officeart/2005/8/layout/hierarchy2"/>
    <dgm:cxn modelId="{445B9B48-CDBB-4154-AB17-D5463DE23582}" srcId="{F9DAED3E-53F3-4EB0-9F84-8656E0868E5A}" destId="{CE323C46-71BF-483D-BF3F-96CEA057BE2E}" srcOrd="0" destOrd="0" parTransId="{02438D63-E0F5-49B7-A303-05A7FD34A6A3}" sibTransId="{BC9AFDA5-E837-4371-97AC-F281AEBA7401}"/>
    <dgm:cxn modelId="{8C383570-1D96-401A-897D-6DF01C0AFF14}" type="presOf" srcId="{D3380F25-AE2F-425D-BBCD-E1D87A5B432C}" destId="{8B6A2A2A-3909-4B91-B354-9CC858B6B3EB}" srcOrd="0" destOrd="0" presId="urn:microsoft.com/office/officeart/2005/8/layout/hierarchy2"/>
    <dgm:cxn modelId="{AAC56054-93E5-4BFE-9C07-F19635DDA511}" srcId="{979A0AFC-D957-403D-BEDF-717A09043A6A}" destId="{D3380F25-AE2F-425D-BBCD-E1D87A5B432C}" srcOrd="0" destOrd="0" parTransId="{D505D86D-F210-46FC-AAEE-38D47CA077C5}" sibTransId="{4EF3BCA8-C020-4B3F-8601-44552FF335D8}"/>
    <dgm:cxn modelId="{DBB69F74-9D51-4221-906F-05991FECE049}" srcId="{979A0AFC-D957-403D-BEDF-717A09043A6A}" destId="{F1869183-C83A-423C-8ABA-2C50A7B0987A}" srcOrd="1" destOrd="0" parTransId="{82CB7DBA-DC1A-47A7-862E-C7AF8CAFC713}" sibTransId="{6E5E1DBC-3F86-4480-9F2E-8DDD42668678}"/>
    <dgm:cxn modelId="{73DF797A-312B-48CA-ABF3-9EE977AF6DD4}" type="presOf" srcId="{D505D86D-F210-46FC-AAEE-38D47CA077C5}" destId="{FF6F2DA5-32D5-4EFC-803D-7415E8C5E9FE}" srcOrd="0" destOrd="0" presId="urn:microsoft.com/office/officeart/2005/8/layout/hierarchy2"/>
    <dgm:cxn modelId="{FAB0097F-BFC8-4065-A01A-D0B431180E2F}" type="presOf" srcId="{9A6B100C-B720-4595-A830-7F311022704C}" destId="{911B2BC7-1FBD-451E-88B7-FA4253CD126B}" srcOrd="0" destOrd="0" presId="urn:microsoft.com/office/officeart/2005/8/layout/hierarchy2"/>
    <dgm:cxn modelId="{E48F8987-3882-40F2-A2C7-86881F8023C9}" type="presOf" srcId="{A625CF2D-D409-434D-BD0B-2D3DD8783E00}" destId="{752875D1-12E1-4DF0-B3B3-C411BC114F99}" srcOrd="1" destOrd="0" presId="urn:microsoft.com/office/officeart/2005/8/layout/hierarchy2"/>
    <dgm:cxn modelId="{D1D30B8A-56D9-473D-B3E3-A5F3523EE2B4}" type="presOf" srcId="{02438D63-E0F5-49B7-A303-05A7FD34A6A3}" destId="{ABE70AE9-7550-48E7-860E-5BCB70CA5FC5}" srcOrd="0" destOrd="0" presId="urn:microsoft.com/office/officeart/2005/8/layout/hierarchy2"/>
    <dgm:cxn modelId="{0504668D-21E4-4BFD-9121-C4603A1ECF87}" type="presOf" srcId="{02438D63-E0F5-49B7-A303-05A7FD34A6A3}" destId="{8CC2B870-ACEA-4FBF-889A-D573803FF515}" srcOrd="1" destOrd="0" presId="urn:microsoft.com/office/officeart/2005/8/layout/hierarchy2"/>
    <dgm:cxn modelId="{4899CFA2-EFC1-4577-9AE4-E63188EB1433}" type="presOf" srcId="{FA6C35CB-BADE-43A4-A6FB-9D525D531720}" destId="{45A1673A-6D83-40E7-B459-EE261E41A39D}" srcOrd="0" destOrd="0" presId="urn:microsoft.com/office/officeart/2005/8/layout/hierarchy2"/>
    <dgm:cxn modelId="{F71536AB-27D1-4A8C-AE38-F70CED04D6D5}" type="presOf" srcId="{979A0AFC-D957-403D-BEDF-717A09043A6A}" destId="{D5DA7CE8-4B86-450F-BB0F-FBA2C924476B}" srcOrd="0" destOrd="0" presId="urn:microsoft.com/office/officeart/2005/8/layout/hierarchy2"/>
    <dgm:cxn modelId="{C06813B6-031A-4D98-ACA2-D30ED47AF12E}" type="presOf" srcId="{D505D86D-F210-46FC-AAEE-38D47CA077C5}" destId="{7DD3DE11-2E30-445B-8199-177D32E4FE68}" srcOrd="1" destOrd="0" presId="urn:microsoft.com/office/officeart/2005/8/layout/hierarchy2"/>
    <dgm:cxn modelId="{A38368BB-F209-4B64-A96D-BBCF4D2CC10C}" srcId="{7F75925B-E420-44DD-9E08-37D426885B19}" destId="{F9DAED3E-53F3-4EB0-9F84-8656E0868E5A}" srcOrd="0" destOrd="0" parTransId="{7D220AE3-D788-435E-94B8-E2AD12D0FA29}" sibTransId="{4A61001B-115A-4C59-9DE3-1619F8FCD51D}"/>
    <dgm:cxn modelId="{8022A3C0-2993-423C-86B7-ADBEEE425CEC}" srcId="{F9DAED3E-53F3-4EB0-9F84-8656E0868E5A}" destId="{979A0AFC-D957-403D-BEDF-717A09043A6A}" srcOrd="1" destOrd="0" parTransId="{9A6B100C-B720-4595-A830-7F311022704C}" sibTransId="{5480E867-D4B1-4BE4-8F2E-FAE32EF53F05}"/>
    <dgm:cxn modelId="{7CC615C1-E462-4321-9D6E-D261C29B6577}" type="presOf" srcId="{9A6B100C-B720-4595-A830-7F311022704C}" destId="{11E75D45-BB29-41E4-9D0D-1CF881D9B7A7}" srcOrd="1" destOrd="0" presId="urn:microsoft.com/office/officeart/2005/8/layout/hierarchy2"/>
    <dgm:cxn modelId="{50F4D0CE-FB28-4F29-AB9C-457FB8C9D388}" type="presOf" srcId="{7F75925B-E420-44DD-9E08-37D426885B19}" destId="{A8945866-5C5D-4F4E-8A06-CC0F38AF872E}" srcOrd="0" destOrd="0" presId="urn:microsoft.com/office/officeart/2005/8/layout/hierarchy2"/>
    <dgm:cxn modelId="{379B88D5-8632-4171-B9F0-640ABCD71F74}" type="presOf" srcId="{CE323C46-71BF-483D-BF3F-96CEA057BE2E}" destId="{DB58FE94-29C0-480D-818B-99E846B54B63}" srcOrd="0" destOrd="0" presId="urn:microsoft.com/office/officeart/2005/8/layout/hierarchy2"/>
    <dgm:cxn modelId="{9F914EE0-C4F6-451C-BACE-515B09414B4F}" type="presOf" srcId="{82CB7DBA-DC1A-47A7-862E-C7AF8CAFC713}" destId="{71ADA015-C322-41B0-8E73-C723CF3B3347}" srcOrd="1" destOrd="0" presId="urn:microsoft.com/office/officeart/2005/8/layout/hierarchy2"/>
    <dgm:cxn modelId="{A9967AE6-C3CE-4BC7-B1A0-FDCA2E13BC2C}" srcId="{CE323C46-71BF-483D-BF3F-96CEA057BE2E}" destId="{FA6C35CB-BADE-43A4-A6FB-9D525D531720}" srcOrd="0" destOrd="0" parTransId="{A625CF2D-D409-434D-BD0B-2D3DD8783E00}" sibTransId="{2F1ED2B9-709A-4722-BA17-9B2EA230B4FA}"/>
    <dgm:cxn modelId="{AF02C9EC-8859-4567-9438-72936EC3A330}" type="presOf" srcId="{82CB7DBA-DC1A-47A7-862E-C7AF8CAFC713}" destId="{A266ABB7-88C1-4D00-A898-6BAFDEA37E24}" srcOrd="0" destOrd="0" presId="urn:microsoft.com/office/officeart/2005/8/layout/hierarchy2"/>
    <dgm:cxn modelId="{B2127AEE-E102-48F4-B611-76702254CA76}" type="presOf" srcId="{F9DAED3E-53F3-4EB0-9F84-8656E0868E5A}" destId="{F20D9E5E-F2C5-4D31-A843-56C4BC6CAD37}" srcOrd="0" destOrd="0" presId="urn:microsoft.com/office/officeart/2005/8/layout/hierarchy2"/>
    <dgm:cxn modelId="{23252FF0-DA35-400F-8FED-15349105C338}" type="presOf" srcId="{A625CF2D-D409-434D-BD0B-2D3DD8783E00}" destId="{FBB53B64-8F09-4ADD-9D55-57207C39782C}" srcOrd="0" destOrd="0" presId="urn:microsoft.com/office/officeart/2005/8/layout/hierarchy2"/>
    <dgm:cxn modelId="{9E0533EF-709C-483C-A085-926146A26774}" type="presParOf" srcId="{A8945866-5C5D-4F4E-8A06-CC0F38AF872E}" destId="{0154165A-3DAE-434B-B3FA-AEE73D46040F}" srcOrd="0" destOrd="0" presId="urn:microsoft.com/office/officeart/2005/8/layout/hierarchy2"/>
    <dgm:cxn modelId="{474C1EA1-C050-42F6-B8F1-54A4BC30F517}" type="presParOf" srcId="{0154165A-3DAE-434B-B3FA-AEE73D46040F}" destId="{F20D9E5E-F2C5-4D31-A843-56C4BC6CAD37}" srcOrd="0" destOrd="0" presId="urn:microsoft.com/office/officeart/2005/8/layout/hierarchy2"/>
    <dgm:cxn modelId="{30EC1815-1F0E-4440-A0DE-584CA86D818D}" type="presParOf" srcId="{0154165A-3DAE-434B-B3FA-AEE73D46040F}" destId="{F7BBAFA5-9857-4967-8C24-AA5AA43E6EC3}" srcOrd="1" destOrd="0" presId="urn:microsoft.com/office/officeart/2005/8/layout/hierarchy2"/>
    <dgm:cxn modelId="{5C2FDBEB-B32A-4332-A8F8-4BE9A8C0AB9F}" type="presParOf" srcId="{F7BBAFA5-9857-4967-8C24-AA5AA43E6EC3}" destId="{ABE70AE9-7550-48E7-860E-5BCB70CA5FC5}" srcOrd="0" destOrd="0" presId="urn:microsoft.com/office/officeart/2005/8/layout/hierarchy2"/>
    <dgm:cxn modelId="{D861B1F3-BCD7-4B1F-AC2C-86B4BAF7DA82}" type="presParOf" srcId="{ABE70AE9-7550-48E7-860E-5BCB70CA5FC5}" destId="{8CC2B870-ACEA-4FBF-889A-D573803FF515}" srcOrd="0" destOrd="0" presId="urn:microsoft.com/office/officeart/2005/8/layout/hierarchy2"/>
    <dgm:cxn modelId="{4ED6F3BA-813B-4848-8B31-5E205B725473}" type="presParOf" srcId="{F7BBAFA5-9857-4967-8C24-AA5AA43E6EC3}" destId="{C570B3C8-F150-49BB-A9C9-9FAA4289CAF1}" srcOrd="1" destOrd="0" presId="urn:microsoft.com/office/officeart/2005/8/layout/hierarchy2"/>
    <dgm:cxn modelId="{E26510A6-7966-4B34-BBF4-3EE0BC35EC16}" type="presParOf" srcId="{C570B3C8-F150-49BB-A9C9-9FAA4289CAF1}" destId="{DB58FE94-29C0-480D-818B-99E846B54B63}" srcOrd="0" destOrd="0" presId="urn:microsoft.com/office/officeart/2005/8/layout/hierarchy2"/>
    <dgm:cxn modelId="{6CE2DCC9-E1AC-4C01-9852-3A6021B6A253}" type="presParOf" srcId="{C570B3C8-F150-49BB-A9C9-9FAA4289CAF1}" destId="{8CF4923E-D59F-436B-A811-ED3F85FF2361}" srcOrd="1" destOrd="0" presId="urn:microsoft.com/office/officeart/2005/8/layout/hierarchy2"/>
    <dgm:cxn modelId="{FF254234-63FE-4CA2-A3F1-4F5D04B13556}" type="presParOf" srcId="{8CF4923E-D59F-436B-A811-ED3F85FF2361}" destId="{FBB53B64-8F09-4ADD-9D55-57207C39782C}" srcOrd="0" destOrd="0" presId="urn:microsoft.com/office/officeart/2005/8/layout/hierarchy2"/>
    <dgm:cxn modelId="{7558F16E-8741-4548-B226-F1CD5D0FBEC4}" type="presParOf" srcId="{FBB53B64-8F09-4ADD-9D55-57207C39782C}" destId="{752875D1-12E1-4DF0-B3B3-C411BC114F99}" srcOrd="0" destOrd="0" presId="urn:microsoft.com/office/officeart/2005/8/layout/hierarchy2"/>
    <dgm:cxn modelId="{3EF2055D-5F09-4BCF-BC76-DCBC3C247132}" type="presParOf" srcId="{8CF4923E-D59F-436B-A811-ED3F85FF2361}" destId="{3C5A25C0-E43A-454E-8CA6-6EA7822E9088}" srcOrd="1" destOrd="0" presId="urn:microsoft.com/office/officeart/2005/8/layout/hierarchy2"/>
    <dgm:cxn modelId="{45FC9847-6333-43AA-8E84-F22F50BB3972}" type="presParOf" srcId="{3C5A25C0-E43A-454E-8CA6-6EA7822E9088}" destId="{45A1673A-6D83-40E7-B459-EE261E41A39D}" srcOrd="0" destOrd="0" presId="urn:microsoft.com/office/officeart/2005/8/layout/hierarchy2"/>
    <dgm:cxn modelId="{D1419F4F-7AA7-4777-8DE2-B27F107EB069}" type="presParOf" srcId="{3C5A25C0-E43A-454E-8CA6-6EA7822E9088}" destId="{4DB58A9E-A392-47A8-BF7E-F94B1BC61371}" srcOrd="1" destOrd="0" presId="urn:microsoft.com/office/officeart/2005/8/layout/hierarchy2"/>
    <dgm:cxn modelId="{91DE897A-5743-459B-8A7F-491C16F1D74B}" type="presParOf" srcId="{F7BBAFA5-9857-4967-8C24-AA5AA43E6EC3}" destId="{911B2BC7-1FBD-451E-88B7-FA4253CD126B}" srcOrd="2" destOrd="0" presId="urn:microsoft.com/office/officeart/2005/8/layout/hierarchy2"/>
    <dgm:cxn modelId="{C0E9C693-CA50-4618-8462-73FB835042C2}" type="presParOf" srcId="{911B2BC7-1FBD-451E-88B7-FA4253CD126B}" destId="{11E75D45-BB29-41E4-9D0D-1CF881D9B7A7}" srcOrd="0" destOrd="0" presId="urn:microsoft.com/office/officeart/2005/8/layout/hierarchy2"/>
    <dgm:cxn modelId="{7FC144A8-CCD2-4251-8704-A6924E1149DF}" type="presParOf" srcId="{F7BBAFA5-9857-4967-8C24-AA5AA43E6EC3}" destId="{B7A7A9CD-D412-400B-B61E-6020B935DD58}" srcOrd="3" destOrd="0" presId="urn:microsoft.com/office/officeart/2005/8/layout/hierarchy2"/>
    <dgm:cxn modelId="{F84D9D76-A886-4F00-B6A6-5235C31D15BD}" type="presParOf" srcId="{B7A7A9CD-D412-400B-B61E-6020B935DD58}" destId="{D5DA7CE8-4B86-450F-BB0F-FBA2C924476B}" srcOrd="0" destOrd="0" presId="urn:microsoft.com/office/officeart/2005/8/layout/hierarchy2"/>
    <dgm:cxn modelId="{63EC9B1D-AC89-4234-A962-3FA091D4D5DB}" type="presParOf" srcId="{B7A7A9CD-D412-400B-B61E-6020B935DD58}" destId="{0BC4F04E-8AB4-4E25-8085-7A1C3CCF5162}" srcOrd="1" destOrd="0" presId="urn:microsoft.com/office/officeart/2005/8/layout/hierarchy2"/>
    <dgm:cxn modelId="{04BF56ED-5CCC-4C95-AD3D-50629FE0968E}" type="presParOf" srcId="{0BC4F04E-8AB4-4E25-8085-7A1C3CCF5162}" destId="{FF6F2DA5-32D5-4EFC-803D-7415E8C5E9FE}" srcOrd="0" destOrd="0" presId="urn:microsoft.com/office/officeart/2005/8/layout/hierarchy2"/>
    <dgm:cxn modelId="{D3A72DE2-2761-4AF2-A839-60EF48B024F4}" type="presParOf" srcId="{FF6F2DA5-32D5-4EFC-803D-7415E8C5E9FE}" destId="{7DD3DE11-2E30-445B-8199-177D32E4FE68}" srcOrd="0" destOrd="0" presId="urn:microsoft.com/office/officeart/2005/8/layout/hierarchy2"/>
    <dgm:cxn modelId="{791A64D1-18CB-4B88-8E91-734EC110CCCB}" type="presParOf" srcId="{0BC4F04E-8AB4-4E25-8085-7A1C3CCF5162}" destId="{22FA3C4D-5FDF-4F00-916E-D778EEE36DA0}" srcOrd="1" destOrd="0" presId="urn:microsoft.com/office/officeart/2005/8/layout/hierarchy2"/>
    <dgm:cxn modelId="{5707A430-78D2-4F28-9FF1-A628146FB13D}" type="presParOf" srcId="{22FA3C4D-5FDF-4F00-916E-D778EEE36DA0}" destId="{8B6A2A2A-3909-4B91-B354-9CC858B6B3EB}" srcOrd="0" destOrd="0" presId="urn:microsoft.com/office/officeart/2005/8/layout/hierarchy2"/>
    <dgm:cxn modelId="{61072D9B-8F00-427E-B562-86EA04D50147}" type="presParOf" srcId="{22FA3C4D-5FDF-4F00-916E-D778EEE36DA0}" destId="{6FC4EB83-938B-401A-9178-A6E4CE80BB2E}" srcOrd="1" destOrd="0" presId="urn:microsoft.com/office/officeart/2005/8/layout/hierarchy2"/>
    <dgm:cxn modelId="{BC80AAB7-4465-4156-BE8E-E4BB348ED792}" type="presParOf" srcId="{0BC4F04E-8AB4-4E25-8085-7A1C3CCF5162}" destId="{A266ABB7-88C1-4D00-A898-6BAFDEA37E24}" srcOrd="2" destOrd="0" presId="urn:microsoft.com/office/officeart/2005/8/layout/hierarchy2"/>
    <dgm:cxn modelId="{57685686-43FF-45AD-A156-EB27BEB95CB7}" type="presParOf" srcId="{A266ABB7-88C1-4D00-A898-6BAFDEA37E24}" destId="{71ADA015-C322-41B0-8E73-C723CF3B3347}" srcOrd="0" destOrd="0" presId="urn:microsoft.com/office/officeart/2005/8/layout/hierarchy2"/>
    <dgm:cxn modelId="{465207FC-ADC2-468F-B38F-438F5CF54DC2}" type="presParOf" srcId="{0BC4F04E-8AB4-4E25-8085-7A1C3CCF5162}" destId="{602F13DD-1D30-460D-A165-94C15A86B21E}" srcOrd="3" destOrd="0" presId="urn:microsoft.com/office/officeart/2005/8/layout/hierarchy2"/>
    <dgm:cxn modelId="{55E5EF3A-37F2-457C-8C5F-F64D59DC78F7}" type="presParOf" srcId="{602F13DD-1D30-460D-A165-94C15A86B21E}" destId="{573A9472-5615-4687-9676-FA6E61F1ED40}" srcOrd="0" destOrd="0" presId="urn:microsoft.com/office/officeart/2005/8/layout/hierarchy2"/>
    <dgm:cxn modelId="{13957ACE-F6DB-4B5A-B380-94FBCA4DF55A}" type="presParOf" srcId="{602F13DD-1D30-460D-A165-94C15A86B21E}" destId="{ADEAC57C-4F7D-419D-A350-FB647E2E6D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002F-9258-4B01-A635-6497280D90A9}">
      <dsp:nvSpPr>
        <dsp:cNvPr id="0" name=""/>
        <dsp:cNvSpPr/>
      </dsp:nvSpPr>
      <dsp:spPr>
        <a:xfrm>
          <a:off x="2168562" y="1628886"/>
          <a:ext cx="1085503" cy="848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baseline="0"/>
            <a:t>Programa sectorial 2018-2024</a:t>
          </a:r>
          <a:endParaRPr lang="es-MX" sz="1600" kern="1200" baseline="0" dirty="0"/>
        </a:p>
      </dsp:txBody>
      <dsp:txXfrm>
        <a:off x="2193423" y="1653747"/>
        <a:ext cx="1035781" cy="799103"/>
      </dsp:txXfrm>
    </dsp:sp>
    <dsp:sp modelId="{640115B1-1C38-4C3E-B69A-51352CBABF43}">
      <dsp:nvSpPr>
        <dsp:cNvPr id="0" name=""/>
        <dsp:cNvSpPr/>
      </dsp:nvSpPr>
      <dsp:spPr>
        <a:xfrm rot="16946634">
          <a:off x="2538276" y="1151647"/>
          <a:ext cx="182479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824792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405052" y="1116717"/>
        <a:ext cx="91239" cy="91239"/>
      </dsp:txXfrm>
    </dsp:sp>
    <dsp:sp modelId="{B13DEF57-6BA1-4D08-9B03-9D30E86A50EC}">
      <dsp:nvSpPr>
        <dsp:cNvPr id="0" name=""/>
        <dsp:cNvSpPr/>
      </dsp:nvSpPr>
      <dsp:spPr>
        <a:xfrm>
          <a:off x="3647278" y="0"/>
          <a:ext cx="194992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Ley General de Educación</a:t>
          </a:r>
          <a:endParaRPr lang="es-MX" sz="1400" kern="1200" baseline="0" dirty="0"/>
        </a:p>
      </dsp:txBody>
      <dsp:txXfrm>
        <a:off x="3663175" y="15897"/>
        <a:ext cx="1918127" cy="510957"/>
      </dsp:txXfrm>
    </dsp:sp>
    <dsp:sp modelId="{BEA11332-AE2C-4F7A-B040-CEF6674D818D}">
      <dsp:nvSpPr>
        <dsp:cNvPr id="0" name=""/>
        <dsp:cNvSpPr/>
      </dsp:nvSpPr>
      <dsp:spPr>
        <a:xfrm rot="17267347">
          <a:off x="2833179" y="1465545"/>
          <a:ext cx="1212081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212081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08918" y="1445933"/>
        <a:ext cx="60604" cy="60604"/>
      </dsp:txXfrm>
    </dsp:sp>
    <dsp:sp modelId="{E2882339-E3E3-40A6-9CC6-0441752E101C}">
      <dsp:nvSpPr>
        <dsp:cNvPr id="0" name=""/>
        <dsp:cNvSpPr/>
      </dsp:nvSpPr>
      <dsp:spPr>
        <a:xfrm>
          <a:off x="3624374" y="627795"/>
          <a:ext cx="196642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baseline="0"/>
            <a:t>Nueva Escuela Mexicana</a:t>
          </a:r>
          <a:endParaRPr lang="es-MX" sz="1600" kern="1200" baseline="0" dirty="0"/>
        </a:p>
      </dsp:txBody>
      <dsp:txXfrm>
        <a:off x="3640271" y="643692"/>
        <a:ext cx="1934627" cy="510957"/>
      </dsp:txXfrm>
    </dsp:sp>
    <dsp:sp modelId="{B4A65A3D-DE5D-48CC-AE00-545ADD98CC2A}">
      <dsp:nvSpPr>
        <dsp:cNvPr id="0" name=""/>
        <dsp:cNvSpPr/>
      </dsp:nvSpPr>
      <dsp:spPr>
        <a:xfrm rot="18296618">
          <a:off x="3115959" y="1777627"/>
          <a:ext cx="646521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46521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23057" y="1772154"/>
        <a:ext cx="32326" cy="32326"/>
      </dsp:txXfrm>
    </dsp:sp>
    <dsp:sp modelId="{E1F7D101-AB93-47A5-A15C-85E273D21D45}">
      <dsp:nvSpPr>
        <dsp:cNvPr id="0" name=""/>
        <dsp:cNvSpPr/>
      </dsp:nvSpPr>
      <dsp:spPr>
        <a:xfrm>
          <a:off x="3624374" y="1251959"/>
          <a:ext cx="196642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Ley General de Educación Superior</a:t>
          </a:r>
          <a:endParaRPr lang="es-MX" sz="1400" kern="1200" baseline="0" dirty="0"/>
        </a:p>
      </dsp:txBody>
      <dsp:txXfrm>
        <a:off x="3640271" y="1267856"/>
        <a:ext cx="1934627" cy="510957"/>
      </dsp:txXfrm>
    </dsp:sp>
    <dsp:sp modelId="{071A922F-DAA1-4AD9-ADA0-446C80B5EA7D}">
      <dsp:nvSpPr>
        <dsp:cNvPr id="0" name=""/>
        <dsp:cNvSpPr/>
      </dsp:nvSpPr>
      <dsp:spPr>
        <a:xfrm rot="745959">
          <a:off x="3249500" y="2084526"/>
          <a:ext cx="389394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389394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34462" y="2085481"/>
        <a:ext cx="19469" cy="19469"/>
      </dsp:txXfrm>
    </dsp:sp>
    <dsp:sp modelId="{EC4BF874-94B4-4B9E-9A90-1FF521411222}">
      <dsp:nvSpPr>
        <dsp:cNvPr id="0" name=""/>
        <dsp:cNvSpPr/>
      </dsp:nvSpPr>
      <dsp:spPr>
        <a:xfrm>
          <a:off x="3634328" y="1865757"/>
          <a:ext cx="196642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Ley Reglamentaria para la mejora continua de la educación</a:t>
          </a:r>
          <a:endParaRPr lang="es-MX" sz="1400" kern="1200" baseline="0" dirty="0"/>
        </a:p>
      </dsp:txBody>
      <dsp:txXfrm>
        <a:off x="3650225" y="1881654"/>
        <a:ext cx="1934627" cy="510957"/>
      </dsp:txXfrm>
    </dsp:sp>
    <dsp:sp modelId="{AA835B08-27A6-4267-B2B3-3506BA6F543F}">
      <dsp:nvSpPr>
        <dsp:cNvPr id="0" name=""/>
        <dsp:cNvSpPr/>
      </dsp:nvSpPr>
      <dsp:spPr>
        <a:xfrm rot="3763765">
          <a:off x="3035123" y="2401791"/>
          <a:ext cx="80819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808192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19015" y="2392276"/>
        <a:ext cx="40409" cy="40409"/>
      </dsp:txXfrm>
    </dsp:sp>
    <dsp:sp modelId="{206EE555-746C-4C9C-A435-272C3091CA4B}">
      <dsp:nvSpPr>
        <dsp:cNvPr id="0" name=""/>
        <dsp:cNvSpPr/>
      </dsp:nvSpPr>
      <dsp:spPr>
        <a:xfrm>
          <a:off x="3624374" y="2500288"/>
          <a:ext cx="196642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Ley General del sistema de carreras para las maestras y  maestros</a:t>
          </a:r>
          <a:endParaRPr lang="es-MX" sz="1400" kern="1200" baseline="0" dirty="0"/>
        </a:p>
      </dsp:txBody>
      <dsp:txXfrm>
        <a:off x="3640271" y="2516185"/>
        <a:ext cx="1934627" cy="510957"/>
      </dsp:txXfrm>
    </dsp:sp>
    <dsp:sp modelId="{3E1A6635-F4B9-4FF8-9E07-D1AE2393ED04}">
      <dsp:nvSpPr>
        <dsp:cNvPr id="0" name=""/>
        <dsp:cNvSpPr/>
      </dsp:nvSpPr>
      <dsp:spPr>
        <a:xfrm rot="4474775">
          <a:off x="2742888" y="2713873"/>
          <a:ext cx="139266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392663" y="10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04403" y="2689747"/>
        <a:ext cx="69633" cy="69633"/>
      </dsp:txXfrm>
    </dsp:sp>
    <dsp:sp modelId="{D6907025-190A-4D58-A6C1-96D2FE608317}">
      <dsp:nvSpPr>
        <dsp:cNvPr id="0" name=""/>
        <dsp:cNvSpPr/>
      </dsp:nvSpPr>
      <dsp:spPr>
        <a:xfrm>
          <a:off x="3624374" y="3124452"/>
          <a:ext cx="1975811" cy="542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Programas 2022 y nuevos libros de texto gratuitos</a:t>
          </a:r>
          <a:endParaRPr lang="es-MX" sz="1400" kern="1200" baseline="0" dirty="0"/>
        </a:p>
      </dsp:txBody>
      <dsp:txXfrm>
        <a:off x="3640271" y="3140349"/>
        <a:ext cx="1944017" cy="510957"/>
      </dsp:txXfrm>
    </dsp:sp>
    <dsp:sp modelId="{62E892C6-09CC-4699-A7DD-8F6A6D944BB1}">
      <dsp:nvSpPr>
        <dsp:cNvPr id="0" name=""/>
        <dsp:cNvSpPr/>
      </dsp:nvSpPr>
      <dsp:spPr>
        <a:xfrm>
          <a:off x="2104670" y="2942703"/>
          <a:ext cx="1085503" cy="937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baseline="0"/>
            <a:t>Estrategia Nacional de Mejora de las Escuelas Normales</a:t>
          </a:r>
          <a:endParaRPr lang="es-MX" sz="1400" kern="1200" baseline="0" dirty="0"/>
        </a:p>
      </dsp:txBody>
      <dsp:txXfrm>
        <a:off x="2132132" y="2970165"/>
        <a:ext cx="1030579" cy="882711"/>
      </dsp:txXfrm>
    </dsp:sp>
    <dsp:sp modelId="{B7AAFFA7-A9D0-429E-AE8D-92ECA190A2D1}">
      <dsp:nvSpPr>
        <dsp:cNvPr id="0" name=""/>
        <dsp:cNvSpPr/>
      </dsp:nvSpPr>
      <dsp:spPr>
        <a:xfrm>
          <a:off x="0" y="2237107"/>
          <a:ext cx="1720479" cy="8171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baseline="0"/>
            <a:t>MALLA CURRICULAR</a:t>
          </a:r>
          <a:endParaRPr lang="es-MX" sz="1800" kern="1200" baseline="0" dirty="0"/>
        </a:p>
      </dsp:txBody>
      <dsp:txXfrm>
        <a:off x="23933" y="2261040"/>
        <a:ext cx="1672613" cy="769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A19D-C28A-4EBA-AB06-8FCEC4F7F385}">
      <dsp:nvSpPr>
        <dsp:cNvPr id="0" name=""/>
        <dsp:cNvSpPr/>
      </dsp:nvSpPr>
      <dsp:spPr>
        <a:xfrm rot="16200000">
          <a:off x="-923154" y="924117"/>
          <a:ext cx="4351338" cy="25031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Abierto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Aprendizajes comunes al territorio nacional y complementarios de las comunidades educativas</a:t>
          </a:r>
        </a:p>
      </dsp:txBody>
      <dsp:txXfrm rot="5400000">
        <a:off x="963" y="870268"/>
        <a:ext cx="2503103" cy="2610802"/>
      </dsp:txXfrm>
    </dsp:sp>
    <dsp:sp modelId="{967B933C-8E3C-4AD5-BF84-66DE72E420B5}">
      <dsp:nvSpPr>
        <dsp:cNvPr id="0" name=""/>
        <dsp:cNvSpPr/>
      </dsp:nvSpPr>
      <dsp:spPr>
        <a:xfrm rot="16200000">
          <a:off x="1767681" y="924117"/>
          <a:ext cx="4351338" cy="2503103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Flexible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Adaptarse a la realidad del centro educativo y de los alumnos a quien va dirigido</a:t>
          </a:r>
        </a:p>
      </dsp:txBody>
      <dsp:txXfrm rot="5400000">
        <a:off x="2691798" y="870268"/>
        <a:ext cx="2503103" cy="2610802"/>
      </dsp:txXfrm>
    </dsp:sp>
    <dsp:sp modelId="{5098813E-E3B6-4F3D-8F23-AAFE394F3014}">
      <dsp:nvSpPr>
        <dsp:cNvPr id="0" name=""/>
        <dsp:cNvSpPr/>
      </dsp:nvSpPr>
      <dsp:spPr>
        <a:xfrm rot="16200000">
          <a:off x="4458516" y="924117"/>
          <a:ext cx="4351338" cy="250310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Inclusivo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Formación para todas las alumnas y los alumnos atención a la diversidad y a las diferencias</a:t>
          </a:r>
        </a:p>
      </dsp:txBody>
      <dsp:txXfrm rot="5400000">
        <a:off x="5382633" y="870268"/>
        <a:ext cx="2503103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F9598-2052-45A7-949D-47316A469FE6}">
      <dsp:nvSpPr>
        <dsp:cNvPr id="0" name=""/>
        <dsp:cNvSpPr/>
      </dsp:nvSpPr>
      <dsp:spPr>
        <a:xfrm>
          <a:off x="2911301" y="1220"/>
          <a:ext cx="2406997" cy="120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 err="1"/>
            <a:t>Curriculo</a:t>
          </a:r>
          <a:r>
            <a:rPr lang="es-MX" sz="2200" kern="1200" dirty="0"/>
            <a:t> Nacional</a:t>
          </a:r>
        </a:p>
      </dsp:txBody>
      <dsp:txXfrm>
        <a:off x="2946550" y="36469"/>
        <a:ext cx="2336499" cy="1133000"/>
      </dsp:txXfrm>
    </dsp:sp>
    <dsp:sp modelId="{2D39FB92-D776-4A15-B272-06F8411F45DC}">
      <dsp:nvSpPr>
        <dsp:cNvPr id="0" name=""/>
        <dsp:cNvSpPr/>
      </dsp:nvSpPr>
      <dsp:spPr>
        <a:xfrm rot="3600000">
          <a:off x="4481503" y="2113136"/>
          <a:ext cx="1253577" cy="4212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4607870" y="2197381"/>
        <a:ext cx="1000843" cy="252734"/>
      </dsp:txXfrm>
    </dsp:sp>
    <dsp:sp modelId="{C72AC4DE-2863-4C54-94EC-317DB29CE996}">
      <dsp:nvSpPr>
        <dsp:cNvPr id="0" name=""/>
        <dsp:cNvSpPr/>
      </dsp:nvSpPr>
      <dsp:spPr>
        <a:xfrm>
          <a:off x="4898285" y="3442778"/>
          <a:ext cx="2406997" cy="120349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Práctica profesional y saber pedagógico</a:t>
          </a:r>
        </a:p>
      </dsp:txBody>
      <dsp:txXfrm>
        <a:off x="4933534" y="3478027"/>
        <a:ext cx="2336499" cy="1133000"/>
      </dsp:txXfrm>
    </dsp:sp>
    <dsp:sp modelId="{C35B57EF-553F-4080-9C8E-AD244C6EEDB8}">
      <dsp:nvSpPr>
        <dsp:cNvPr id="0" name=""/>
        <dsp:cNvSpPr/>
      </dsp:nvSpPr>
      <dsp:spPr>
        <a:xfrm rot="10800000">
          <a:off x="3488011" y="3833915"/>
          <a:ext cx="1253577" cy="4212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 rot="10800000">
        <a:off x="3614378" y="3918160"/>
        <a:ext cx="1000843" cy="252734"/>
      </dsp:txXfrm>
    </dsp:sp>
    <dsp:sp modelId="{D8C823E8-AC0E-493E-A344-3AB717D2EFC0}">
      <dsp:nvSpPr>
        <dsp:cNvPr id="0" name=""/>
        <dsp:cNvSpPr/>
      </dsp:nvSpPr>
      <dsp:spPr>
        <a:xfrm>
          <a:off x="924316" y="3442778"/>
          <a:ext cx="2406997" cy="12034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 err="1"/>
            <a:t>Curriculo</a:t>
          </a:r>
          <a:r>
            <a:rPr lang="es-MX" sz="2200" kern="1200" dirty="0"/>
            <a:t> estatal e identidad institucional</a:t>
          </a:r>
        </a:p>
      </dsp:txBody>
      <dsp:txXfrm>
        <a:off x="959565" y="3478027"/>
        <a:ext cx="2336499" cy="1133000"/>
      </dsp:txXfrm>
    </dsp:sp>
    <dsp:sp modelId="{DACD79DA-2790-4481-B86A-2EFDCB442B5A}">
      <dsp:nvSpPr>
        <dsp:cNvPr id="0" name=""/>
        <dsp:cNvSpPr/>
      </dsp:nvSpPr>
      <dsp:spPr>
        <a:xfrm rot="18000000">
          <a:off x="2494518" y="2113136"/>
          <a:ext cx="1253577" cy="4212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2620885" y="2197381"/>
        <a:ext cx="1000843" cy="252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C82E-A372-4B3E-AFE0-9DF1CF976996}">
      <dsp:nvSpPr>
        <dsp:cNvPr id="0" name=""/>
        <dsp:cNvSpPr/>
      </dsp:nvSpPr>
      <dsp:spPr>
        <a:xfrm rot="5400000">
          <a:off x="-173503" y="178630"/>
          <a:ext cx="1156693" cy="8096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baseline="0" dirty="0">
              <a:solidFill>
                <a:schemeClr val="tx1"/>
              </a:solidFill>
            </a:rPr>
            <a:t>Fundamentos de la educación</a:t>
          </a:r>
        </a:p>
      </dsp:txBody>
      <dsp:txXfrm rot="-5400000">
        <a:off x="2" y="409969"/>
        <a:ext cx="809685" cy="347008"/>
      </dsp:txXfrm>
    </dsp:sp>
    <dsp:sp modelId="{E9D6E352-A072-4B44-B4C8-2BC7B34C4198}">
      <dsp:nvSpPr>
        <dsp:cNvPr id="0" name=""/>
        <dsp:cNvSpPr/>
      </dsp:nvSpPr>
      <dsp:spPr>
        <a:xfrm rot="5400000">
          <a:off x="4349199" y="-3534388"/>
          <a:ext cx="752245" cy="783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Identidad docente, ética y valores. Se reconoce como ser  histórico de transformación social</a:t>
          </a:r>
        </a:p>
      </dsp:txBody>
      <dsp:txXfrm rot="-5400000">
        <a:off x="809685" y="41848"/>
        <a:ext cx="7794552" cy="678801"/>
      </dsp:txXfrm>
    </dsp:sp>
    <dsp:sp modelId="{02B9AED7-4496-49CD-A68A-FF66E75D2BD6}">
      <dsp:nvSpPr>
        <dsp:cNvPr id="0" name=""/>
        <dsp:cNvSpPr/>
      </dsp:nvSpPr>
      <dsp:spPr>
        <a:xfrm rot="5400000">
          <a:off x="-173503" y="1219041"/>
          <a:ext cx="1156693" cy="809685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 dirty="0">
              <a:solidFill>
                <a:schemeClr val="tx1"/>
              </a:solidFill>
            </a:rPr>
            <a:t>Bases teóricas y metodológicas de la práctica</a:t>
          </a:r>
        </a:p>
      </dsp:txBody>
      <dsp:txXfrm rot="-5400000">
        <a:off x="2" y="1450380"/>
        <a:ext cx="809685" cy="347008"/>
      </dsp:txXfrm>
    </dsp:sp>
    <dsp:sp modelId="{01D11004-BB74-46B9-AE53-9D07DBD4ABBA}">
      <dsp:nvSpPr>
        <dsp:cNvPr id="0" name=""/>
        <dsp:cNvSpPr/>
      </dsp:nvSpPr>
      <dsp:spPr>
        <a:xfrm rot="5400000">
          <a:off x="4349397" y="-2494174"/>
          <a:ext cx="751850" cy="783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Articula contenidos educativos. Formación en la interculturalidad y derechos humanos, inclusión educativa</a:t>
          </a:r>
        </a:p>
      </dsp:txBody>
      <dsp:txXfrm rot="-5400000">
        <a:off x="809685" y="1082240"/>
        <a:ext cx="7794572" cy="678446"/>
      </dsp:txXfrm>
    </dsp:sp>
    <dsp:sp modelId="{C4CFD09E-17F3-477E-AB9C-0DE67BCFC10A}">
      <dsp:nvSpPr>
        <dsp:cNvPr id="0" name=""/>
        <dsp:cNvSpPr/>
      </dsp:nvSpPr>
      <dsp:spPr>
        <a:xfrm rot="5400000">
          <a:off x="-173503" y="2259453"/>
          <a:ext cx="1156693" cy="809685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 dirty="0">
              <a:solidFill>
                <a:schemeClr val="tx1"/>
              </a:solidFill>
            </a:rPr>
            <a:t>Práctica profesional y saber pedagógico</a:t>
          </a:r>
        </a:p>
      </dsp:txBody>
      <dsp:txXfrm rot="-5400000">
        <a:off x="2" y="2490792"/>
        <a:ext cx="809685" cy="347008"/>
      </dsp:txXfrm>
    </dsp:sp>
    <dsp:sp modelId="{EA7FB8A2-6E9F-4168-8BBA-04B464AFFCF5}">
      <dsp:nvSpPr>
        <dsp:cNvPr id="0" name=""/>
        <dsp:cNvSpPr/>
      </dsp:nvSpPr>
      <dsp:spPr>
        <a:xfrm rot="5400000">
          <a:off x="4349397" y="-1453762"/>
          <a:ext cx="751850" cy="783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Trayecto articulador. Coordina contenidos de otros cursos. Gradualidad secuencialidad y profundidad</a:t>
          </a:r>
        </a:p>
      </dsp:txBody>
      <dsp:txXfrm rot="-5400000">
        <a:off x="809685" y="2122652"/>
        <a:ext cx="7794572" cy="678446"/>
      </dsp:txXfrm>
    </dsp:sp>
    <dsp:sp modelId="{7BBAA2FC-9F81-4E0D-8227-FD689754834B}">
      <dsp:nvSpPr>
        <dsp:cNvPr id="0" name=""/>
        <dsp:cNvSpPr/>
      </dsp:nvSpPr>
      <dsp:spPr>
        <a:xfrm rot="5400000">
          <a:off x="-173503" y="3299864"/>
          <a:ext cx="1156693" cy="809685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 dirty="0">
              <a:solidFill>
                <a:schemeClr val="tx1"/>
              </a:solidFill>
            </a:rPr>
            <a:t>Formación pedagógica, didáctica e interdisciplinar</a:t>
          </a:r>
        </a:p>
      </dsp:txBody>
      <dsp:txXfrm rot="-5400000">
        <a:off x="2" y="3531203"/>
        <a:ext cx="809685" cy="347008"/>
      </dsp:txXfrm>
    </dsp:sp>
    <dsp:sp modelId="{2F24BAE6-739F-4170-A41F-D8E9D2834AA1}">
      <dsp:nvSpPr>
        <dsp:cNvPr id="0" name=""/>
        <dsp:cNvSpPr/>
      </dsp:nvSpPr>
      <dsp:spPr>
        <a:xfrm rot="5400000">
          <a:off x="4349397" y="-413351"/>
          <a:ext cx="751850" cy="783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Articula los contenidos educativos que tienen </a:t>
          </a:r>
          <a:r>
            <a:rPr lang="es-MX" sz="1800" kern="1200" dirty="0"/>
            <a:t>fo</a:t>
          </a:r>
          <a:r>
            <a:rPr lang="es-MX" sz="1600" kern="1200" dirty="0"/>
            <a:t>rmación</a:t>
          </a:r>
          <a:r>
            <a:rPr lang="es-MX" sz="1200" kern="1200" dirty="0"/>
            <a:t> </a:t>
          </a:r>
          <a:r>
            <a:rPr lang="es-MX" sz="1600" kern="1200" dirty="0"/>
            <a:t>pedagógica, estrategias de enseñanza y aprendizaje, así como el dominio de los programas de educación básica, gestión escolar, evaluación y planificación</a:t>
          </a:r>
        </a:p>
      </dsp:txBody>
      <dsp:txXfrm rot="-5400000">
        <a:off x="809685" y="3163063"/>
        <a:ext cx="7794572" cy="678446"/>
      </dsp:txXfrm>
    </dsp:sp>
    <dsp:sp modelId="{0601CCAB-FFE8-4BED-B703-7AA3C7040722}">
      <dsp:nvSpPr>
        <dsp:cNvPr id="0" name=""/>
        <dsp:cNvSpPr/>
      </dsp:nvSpPr>
      <dsp:spPr>
        <a:xfrm rot="5400000">
          <a:off x="-173503" y="4340276"/>
          <a:ext cx="1156693" cy="80968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baseline="0" dirty="0">
              <a:solidFill>
                <a:schemeClr val="tx1"/>
              </a:solidFill>
            </a:rPr>
            <a:t>Lenguas, lenguajes y tecnologías digitales</a:t>
          </a:r>
        </a:p>
      </dsp:txBody>
      <dsp:txXfrm rot="-5400000">
        <a:off x="2" y="4571615"/>
        <a:ext cx="809685" cy="347008"/>
      </dsp:txXfrm>
    </dsp:sp>
    <dsp:sp modelId="{265E02C9-491E-4587-8DEC-D47F7C24D026}">
      <dsp:nvSpPr>
        <dsp:cNvPr id="0" name=""/>
        <dsp:cNvSpPr/>
      </dsp:nvSpPr>
      <dsp:spPr>
        <a:xfrm rot="5400000">
          <a:off x="4349397" y="627060"/>
          <a:ext cx="751850" cy="783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Fortalecimiento de lenguas  indígenas, nacionales y extranjeras, favorecen capacidad de comunicación. Uso de tecnologías de la información</a:t>
          </a:r>
        </a:p>
      </dsp:txBody>
      <dsp:txXfrm rot="-5400000">
        <a:off x="809685" y="4203474"/>
        <a:ext cx="7794572" cy="678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AE52-8A05-470C-9AE3-1F08645A4E1E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13800000"/>
            <a:gd name="adj2" fmla="val 16200000"/>
            <a:gd name="adj3" fmla="val 305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6D2BE-C3EB-4577-986E-CA23E8684E65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11400000"/>
            <a:gd name="adj2" fmla="val 13800000"/>
            <a:gd name="adj3" fmla="val 3057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647C5-FB01-4A9B-8C7A-C1B50C88D1ED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9000000"/>
            <a:gd name="adj2" fmla="val 11400000"/>
            <a:gd name="adj3" fmla="val 3057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5F91-CEEF-40A9-AB6B-08F6503E584E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6600000"/>
            <a:gd name="adj2" fmla="val 9000000"/>
            <a:gd name="adj3" fmla="val 3057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856F9-AB38-451D-A499-763FE4EE10C8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4200000"/>
            <a:gd name="adj2" fmla="val 6600000"/>
            <a:gd name="adj3" fmla="val 305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FF7A8-660E-423C-AD90-C5C1AE689E28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1800000"/>
            <a:gd name="adj2" fmla="val 4200000"/>
            <a:gd name="adj3" fmla="val 3057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070D7-6EFB-4083-9C90-22E2F8B1564F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21000000"/>
            <a:gd name="adj2" fmla="val 1800000"/>
            <a:gd name="adj3" fmla="val 3057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9CD92-2BBA-420F-89F8-83F61F7C0F3B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18600000"/>
            <a:gd name="adj2" fmla="val 21000000"/>
            <a:gd name="adj3" fmla="val 3057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B5B57-29F2-45E5-9809-4F55F7510B90}">
      <dsp:nvSpPr>
        <dsp:cNvPr id="0" name=""/>
        <dsp:cNvSpPr/>
      </dsp:nvSpPr>
      <dsp:spPr>
        <a:xfrm>
          <a:off x="1870159" y="428025"/>
          <a:ext cx="4324577" cy="4324577"/>
        </a:xfrm>
        <a:prstGeom prst="blockArc">
          <a:avLst>
            <a:gd name="adj1" fmla="val 16200000"/>
            <a:gd name="adj2" fmla="val 18600000"/>
            <a:gd name="adj3" fmla="val 30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17E2-D877-4C28-A1BE-62DF52549CBD}">
      <dsp:nvSpPr>
        <dsp:cNvPr id="0" name=""/>
        <dsp:cNvSpPr/>
      </dsp:nvSpPr>
      <dsp:spPr>
        <a:xfrm>
          <a:off x="3376781" y="1934647"/>
          <a:ext cx="1311333" cy="1311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Enfoque de la Licenciatura</a:t>
          </a:r>
        </a:p>
      </dsp:txBody>
      <dsp:txXfrm>
        <a:off x="3568821" y="2126687"/>
        <a:ext cx="927253" cy="927253"/>
      </dsp:txXfrm>
    </dsp:sp>
    <dsp:sp modelId="{F73C1F7D-A356-45AE-8D47-A6AD5C2811D2}">
      <dsp:nvSpPr>
        <dsp:cNvPr id="0" name=""/>
        <dsp:cNvSpPr/>
      </dsp:nvSpPr>
      <dsp:spPr>
        <a:xfrm>
          <a:off x="3573481" y="2104"/>
          <a:ext cx="917933" cy="9179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Trabajo docente colaborativo</a:t>
          </a:r>
        </a:p>
      </dsp:txBody>
      <dsp:txXfrm>
        <a:off x="3707909" y="136532"/>
        <a:ext cx="649077" cy="649077"/>
      </dsp:txXfrm>
    </dsp:sp>
    <dsp:sp modelId="{AD86FDF8-9D6D-44E9-959D-CE73A888AFD2}">
      <dsp:nvSpPr>
        <dsp:cNvPr id="0" name=""/>
        <dsp:cNvSpPr/>
      </dsp:nvSpPr>
      <dsp:spPr>
        <a:xfrm>
          <a:off x="4942132" y="500252"/>
          <a:ext cx="917933" cy="917933"/>
        </a:xfrm>
        <a:prstGeom prst="ellips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Menos inglés</a:t>
          </a:r>
        </a:p>
      </dsp:txBody>
      <dsp:txXfrm>
        <a:off x="5076560" y="634680"/>
        <a:ext cx="649077" cy="649077"/>
      </dsp:txXfrm>
    </dsp:sp>
    <dsp:sp modelId="{D1B88423-3D8D-4CAF-9200-9D6EA273C47D}">
      <dsp:nvSpPr>
        <dsp:cNvPr id="0" name=""/>
        <dsp:cNvSpPr/>
      </dsp:nvSpPr>
      <dsp:spPr>
        <a:xfrm>
          <a:off x="5670376" y="1761608"/>
          <a:ext cx="917933" cy="917933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Formación integral, socioemocional y </a:t>
          </a:r>
          <a:r>
            <a:rPr lang="es-MX" sz="1000" kern="1200" dirty="0" err="1"/>
            <a:t>sostentatbilidad</a:t>
          </a:r>
          <a:endParaRPr lang="es-MX" sz="1000" kern="1200" dirty="0"/>
        </a:p>
      </dsp:txBody>
      <dsp:txXfrm>
        <a:off x="5804804" y="1896036"/>
        <a:ext cx="649077" cy="649077"/>
      </dsp:txXfrm>
    </dsp:sp>
    <dsp:sp modelId="{71185750-5900-4B82-B9D5-48336B2FDFA1}">
      <dsp:nvSpPr>
        <dsp:cNvPr id="0" name=""/>
        <dsp:cNvSpPr/>
      </dsp:nvSpPr>
      <dsp:spPr>
        <a:xfrm>
          <a:off x="5417460" y="3195969"/>
          <a:ext cx="917933" cy="917933"/>
        </a:xfrm>
        <a:prstGeom prst="ellips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Favorece las comunidades. Culturas y </a:t>
          </a:r>
          <a:r>
            <a:rPr lang="es-MX" sz="800" kern="1200"/>
            <a:t>lenguas originarias</a:t>
          </a:r>
          <a:endParaRPr lang="es-MX" sz="800" kern="1200" dirty="0"/>
        </a:p>
      </dsp:txBody>
      <dsp:txXfrm>
        <a:off x="5551888" y="3330397"/>
        <a:ext cx="649077" cy="649077"/>
      </dsp:txXfrm>
    </dsp:sp>
    <dsp:sp modelId="{FC103C9E-6E26-4FBB-A818-C4262A4C19A3}">
      <dsp:nvSpPr>
        <dsp:cNvPr id="0" name=""/>
        <dsp:cNvSpPr/>
      </dsp:nvSpPr>
      <dsp:spPr>
        <a:xfrm>
          <a:off x="4301725" y="4132181"/>
          <a:ext cx="917933" cy="91793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Impulsa la formación tecnológica</a:t>
          </a:r>
          <a:endParaRPr lang="es-MX" sz="800" kern="1200" dirty="0"/>
        </a:p>
      </dsp:txBody>
      <dsp:txXfrm>
        <a:off x="4436153" y="4266609"/>
        <a:ext cx="649077" cy="649077"/>
      </dsp:txXfrm>
    </dsp:sp>
    <dsp:sp modelId="{040A8190-59FA-4586-8E31-DF948553F7F4}">
      <dsp:nvSpPr>
        <dsp:cNvPr id="0" name=""/>
        <dsp:cNvSpPr/>
      </dsp:nvSpPr>
      <dsp:spPr>
        <a:xfrm>
          <a:off x="2845237" y="4132181"/>
          <a:ext cx="917933" cy="917933"/>
        </a:xfrm>
        <a:prstGeom prst="ellips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Flexibilidad curricular</a:t>
          </a:r>
        </a:p>
      </dsp:txBody>
      <dsp:txXfrm>
        <a:off x="2979665" y="4266609"/>
        <a:ext cx="649077" cy="649077"/>
      </dsp:txXfrm>
    </dsp:sp>
    <dsp:sp modelId="{E5D07934-EC97-4595-B6E6-691C5202543F}">
      <dsp:nvSpPr>
        <dsp:cNvPr id="0" name=""/>
        <dsp:cNvSpPr/>
      </dsp:nvSpPr>
      <dsp:spPr>
        <a:xfrm>
          <a:off x="1729502" y="3195969"/>
          <a:ext cx="917933" cy="917933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Enfoque comunicativo</a:t>
          </a:r>
        </a:p>
      </dsp:txBody>
      <dsp:txXfrm>
        <a:off x="1863930" y="3330397"/>
        <a:ext cx="649077" cy="649077"/>
      </dsp:txXfrm>
    </dsp:sp>
    <dsp:sp modelId="{22D48222-CC10-4A5D-81FB-33A85290C897}">
      <dsp:nvSpPr>
        <dsp:cNvPr id="0" name=""/>
        <dsp:cNvSpPr/>
      </dsp:nvSpPr>
      <dsp:spPr>
        <a:xfrm>
          <a:off x="1476586" y="1761608"/>
          <a:ext cx="917933" cy="917933"/>
        </a:xfrm>
        <a:prstGeom prst="ellips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Mas autonomía</a:t>
          </a:r>
        </a:p>
      </dsp:txBody>
      <dsp:txXfrm>
        <a:off x="1611014" y="1896036"/>
        <a:ext cx="649077" cy="649077"/>
      </dsp:txXfrm>
    </dsp:sp>
    <dsp:sp modelId="{86E6DC78-0BD8-4FC4-98C8-5B22157BFB1B}">
      <dsp:nvSpPr>
        <dsp:cNvPr id="0" name=""/>
        <dsp:cNvSpPr/>
      </dsp:nvSpPr>
      <dsp:spPr>
        <a:xfrm>
          <a:off x="2204830" y="500252"/>
          <a:ext cx="917933" cy="91793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Promueve un  pensamiento crítico, científico y creativo</a:t>
          </a:r>
        </a:p>
      </dsp:txBody>
      <dsp:txXfrm>
        <a:off x="2339258" y="634680"/>
        <a:ext cx="649077" cy="649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CED69-A294-463B-B622-B58B3980D724}">
      <dsp:nvSpPr>
        <dsp:cNvPr id="0" name=""/>
        <dsp:cNvSpPr/>
      </dsp:nvSpPr>
      <dsp:spPr>
        <a:xfrm rot="10800000">
          <a:off x="776005" y="625"/>
          <a:ext cx="6944933" cy="97291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029" tIns="53340" rIns="99568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Aprendizaje por proyectos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Estrategia donde el estudiante se involucra de forma activa y colaborativamente en la construcción de proyectos áulicos, instituciones o comunitarios</a:t>
          </a:r>
        </a:p>
      </dsp:txBody>
      <dsp:txXfrm rot="10800000">
        <a:off x="1019234" y="625"/>
        <a:ext cx="6701704" cy="972916"/>
      </dsp:txXfrm>
    </dsp:sp>
    <dsp:sp modelId="{B3E5673E-85DA-4B4F-A951-5875983D0E8A}">
      <dsp:nvSpPr>
        <dsp:cNvPr id="0" name=""/>
        <dsp:cNvSpPr/>
      </dsp:nvSpPr>
      <dsp:spPr>
        <a:xfrm>
          <a:off x="539255" y="625"/>
          <a:ext cx="972916" cy="9729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E4C80-30AF-4E15-AC6A-1DF8F112A2FD}">
      <dsp:nvSpPr>
        <dsp:cNvPr id="0" name=""/>
        <dsp:cNvSpPr/>
      </dsp:nvSpPr>
      <dsp:spPr>
        <a:xfrm rot="10800000">
          <a:off x="720065" y="1263965"/>
          <a:ext cx="7056812" cy="972916"/>
        </a:xfrm>
        <a:prstGeom prst="homePlat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029" tIns="53340" rIns="99568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Aprendizaje basado en casos de enseñanza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Basado en un caso de la vida real. Plantea interrogantes que encaminan hacia la problematización y análisis mostrando su complejidad. Muestra al estudiantado otros referentes teóricos que permitan transformar el pensamiento.</a:t>
          </a:r>
        </a:p>
      </dsp:txBody>
      <dsp:txXfrm rot="10800000">
        <a:off x="963294" y="1263965"/>
        <a:ext cx="6813583" cy="972916"/>
      </dsp:txXfrm>
    </dsp:sp>
    <dsp:sp modelId="{4EA4A636-C021-4A17-A247-65E6FFFC5F2B}">
      <dsp:nvSpPr>
        <dsp:cNvPr id="0" name=""/>
        <dsp:cNvSpPr/>
      </dsp:nvSpPr>
      <dsp:spPr>
        <a:xfrm>
          <a:off x="467240" y="1263965"/>
          <a:ext cx="972916" cy="972916"/>
        </a:xfrm>
        <a:prstGeom prst="ellipse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DC21E-47A1-4663-9886-CE0A6550158C}">
      <dsp:nvSpPr>
        <dsp:cNvPr id="0" name=""/>
        <dsp:cNvSpPr/>
      </dsp:nvSpPr>
      <dsp:spPr>
        <a:xfrm rot="10800000">
          <a:off x="792080" y="2527304"/>
          <a:ext cx="6912782" cy="972916"/>
        </a:xfrm>
        <a:prstGeom prst="homePlat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029" tIns="53340" rIns="99568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Aprendizaje basado en problemas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Selección o identificación de un problema derivada de la realidad educativa, demanda que el estudiante investigue y analice críticamente</a:t>
          </a:r>
        </a:p>
      </dsp:txBody>
      <dsp:txXfrm rot="10800000">
        <a:off x="1035309" y="2527304"/>
        <a:ext cx="6669553" cy="972916"/>
      </dsp:txXfrm>
    </dsp:sp>
    <dsp:sp modelId="{496CB693-B534-42A0-913F-74DF5BCE072F}">
      <dsp:nvSpPr>
        <dsp:cNvPr id="0" name=""/>
        <dsp:cNvSpPr/>
      </dsp:nvSpPr>
      <dsp:spPr>
        <a:xfrm>
          <a:off x="539255" y="2527304"/>
          <a:ext cx="972916" cy="972916"/>
        </a:xfrm>
        <a:prstGeom prst="ellipse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07B95-E418-44F5-964F-F1D0CA5B1A03}">
      <dsp:nvSpPr>
        <dsp:cNvPr id="0" name=""/>
        <dsp:cNvSpPr/>
      </dsp:nvSpPr>
      <dsp:spPr>
        <a:xfrm rot="10800000">
          <a:off x="824684" y="3790644"/>
          <a:ext cx="6847575" cy="972916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029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Detección y análisis de incidencias críticos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Evento espacial y temporalmente que afecta significativamente el estado emocional del grupo</a:t>
          </a:r>
        </a:p>
      </dsp:txBody>
      <dsp:txXfrm rot="10800000">
        <a:off x="1067913" y="3790644"/>
        <a:ext cx="6604346" cy="972916"/>
      </dsp:txXfrm>
    </dsp:sp>
    <dsp:sp modelId="{E4256200-0E28-490E-A29E-2CFE1F903A3B}">
      <dsp:nvSpPr>
        <dsp:cNvPr id="0" name=""/>
        <dsp:cNvSpPr/>
      </dsp:nvSpPr>
      <dsp:spPr>
        <a:xfrm>
          <a:off x="467240" y="3744421"/>
          <a:ext cx="972916" cy="97291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D9E5E-F2C5-4D31-A843-56C4BC6CAD37}">
      <dsp:nvSpPr>
        <dsp:cNvPr id="0" name=""/>
        <dsp:cNvSpPr/>
      </dsp:nvSpPr>
      <dsp:spPr>
        <a:xfrm>
          <a:off x="2438" y="1553168"/>
          <a:ext cx="2135509" cy="1067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Perfil de egreso</a:t>
          </a:r>
        </a:p>
      </dsp:txBody>
      <dsp:txXfrm>
        <a:off x="33711" y="1584441"/>
        <a:ext cx="2072963" cy="1005208"/>
      </dsp:txXfrm>
    </dsp:sp>
    <dsp:sp modelId="{ABE70AE9-7550-48E7-860E-5BCB70CA5FC5}">
      <dsp:nvSpPr>
        <dsp:cNvPr id="0" name=""/>
        <dsp:cNvSpPr/>
      </dsp:nvSpPr>
      <dsp:spPr>
        <a:xfrm rot="18434454">
          <a:off x="1859292" y="1505022"/>
          <a:ext cx="141151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11516" y="201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29762" y="1489905"/>
        <a:ext cx="70575" cy="70575"/>
      </dsp:txXfrm>
    </dsp:sp>
    <dsp:sp modelId="{DB58FE94-29C0-480D-818B-99E846B54B63}">
      <dsp:nvSpPr>
        <dsp:cNvPr id="0" name=""/>
        <dsp:cNvSpPr/>
      </dsp:nvSpPr>
      <dsp:spPr>
        <a:xfrm>
          <a:off x="2992152" y="429463"/>
          <a:ext cx="2135509" cy="10677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General</a:t>
          </a:r>
        </a:p>
      </dsp:txBody>
      <dsp:txXfrm>
        <a:off x="3023425" y="460736"/>
        <a:ext cx="2072963" cy="1005208"/>
      </dsp:txXfrm>
    </dsp:sp>
    <dsp:sp modelId="{FBB53B64-8F09-4ADD-9D55-57207C39782C}">
      <dsp:nvSpPr>
        <dsp:cNvPr id="0" name=""/>
        <dsp:cNvSpPr/>
      </dsp:nvSpPr>
      <dsp:spPr>
        <a:xfrm>
          <a:off x="5127661" y="943170"/>
          <a:ext cx="854203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854203" y="201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3408" y="941985"/>
        <a:ext cx="42710" cy="42710"/>
      </dsp:txXfrm>
    </dsp:sp>
    <dsp:sp modelId="{45A1673A-6D83-40E7-B459-EE261E41A39D}">
      <dsp:nvSpPr>
        <dsp:cNvPr id="0" name=""/>
        <dsp:cNvSpPr/>
      </dsp:nvSpPr>
      <dsp:spPr>
        <a:xfrm>
          <a:off x="5981865" y="214764"/>
          <a:ext cx="2135509" cy="14971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Marco filosófico que define capacidades que todos los estudiantes de EN deben saber</a:t>
          </a:r>
        </a:p>
      </dsp:txBody>
      <dsp:txXfrm>
        <a:off x="6025715" y="258614"/>
        <a:ext cx="2047809" cy="1409452"/>
      </dsp:txXfrm>
    </dsp:sp>
    <dsp:sp modelId="{911B2BC7-1FBD-451E-88B7-FA4253CD126B}">
      <dsp:nvSpPr>
        <dsp:cNvPr id="0" name=""/>
        <dsp:cNvSpPr/>
      </dsp:nvSpPr>
      <dsp:spPr>
        <a:xfrm rot="3165546">
          <a:off x="1859292" y="2628727"/>
          <a:ext cx="1411516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411516" y="201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29762" y="2613610"/>
        <a:ext cx="70575" cy="70575"/>
      </dsp:txXfrm>
    </dsp:sp>
    <dsp:sp modelId="{D5DA7CE8-4B86-450F-BB0F-FBA2C924476B}">
      <dsp:nvSpPr>
        <dsp:cNvPr id="0" name=""/>
        <dsp:cNvSpPr/>
      </dsp:nvSpPr>
      <dsp:spPr>
        <a:xfrm>
          <a:off x="2992152" y="2676873"/>
          <a:ext cx="2135509" cy="10677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Profesional</a:t>
          </a:r>
        </a:p>
      </dsp:txBody>
      <dsp:txXfrm>
        <a:off x="3023425" y="2708146"/>
        <a:ext cx="2072963" cy="1005208"/>
      </dsp:txXfrm>
    </dsp:sp>
    <dsp:sp modelId="{FF6F2DA5-32D5-4EFC-803D-7415E8C5E9FE}">
      <dsp:nvSpPr>
        <dsp:cNvPr id="0" name=""/>
        <dsp:cNvSpPr/>
      </dsp:nvSpPr>
      <dsp:spPr>
        <a:xfrm rot="19457599">
          <a:off x="5028786" y="2883600"/>
          <a:ext cx="1051955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051955" y="201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28464" y="2877472"/>
        <a:ext cx="52597" cy="52597"/>
      </dsp:txXfrm>
    </dsp:sp>
    <dsp:sp modelId="{8B6A2A2A-3909-4B91-B354-9CC858B6B3EB}">
      <dsp:nvSpPr>
        <dsp:cNvPr id="0" name=""/>
        <dsp:cNvSpPr/>
      </dsp:nvSpPr>
      <dsp:spPr>
        <a:xfrm>
          <a:off x="5981865" y="1872080"/>
          <a:ext cx="2135509" cy="14494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Capacidades que desarrolla el estudiante en función a la licenciatura. Dominios de saber y desempeños</a:t>
          </a:r>
        </a:p>
      </dsp:txBody>
      <dsp:txXfrm>
        <a:off x="6024317" y="1914532"/>
        <a:ext cx="2050605" cy="1364519"/>
      </dsp:txXfrm>
    </dsp:sp>
    <dsp:sp modelId="{A266ABB7-88C1-4D00-A898-6BAFDEA37E24}">
      <dsp:nvSpPr>
        <dsp:cNvPr id="0" name=""/>
        <dsp:cNvSpPr/>
      </dsp:nvSpPr>
      <dsp:spPr>
        <a:xfrm rot="2597643">
          <a:off x="4967959" y="3592977"/>
          <a:ext cx="1173608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173608" y="201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25423" y="3583807"/>
        <a:ext cx="58680" cy="58680"/>
      </dsp:txXfrm>
    </dsp:sp>
    <dsp:sp modelId="{573A9472-5615-4687-9676-FA6E61F1ED40}">
      <dsp:nvSpPr>
        <dsp:cNvPr id="0" name=""/>
        <dsp:cNvSpPr/>
      </dsp:nvSpPr>
      <dsp:spPr>
        <a:xfrm>
          <a:off x="5981865" y="3481667"/>
          <a:ext cx="2135509" cy="10677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Referencia  perfiles profesionales definidos por USICAM</a:t>
          </a:r>
        </a:p>
      </dsp:txBody>
      <dsp:txXfrm>
        <a:off x="6013138" y="3512940"/>
        <a:ext cx="2072963" cy="1005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77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67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24" y="-19967"/>
            <a:ext cx="3003753" cy="38858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61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0103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33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575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052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1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13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7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05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89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92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8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4266-AD0E-47A8-A4EB-615104DBA790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AD93-94F0-4E06-9877-C970FF638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54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53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4356" y="3758263"/>
            <a:ext cx="7607759" cy="1795644"/>
          </a:xfrm>
        </p:spPr>
        <p:txBody>
          <a:bodyPr>
            <a:normAutofit fontScale="90000"/>
          </a:bodyPr>
          <a:lstStyle/>
          <a:p>
            <a:r>
              <a:rPr lang="es-MX" dirty="0"/>
              <a:t>Programas 2022 de la Licenciatura en Educación Preescolar</a:t>
            </a:r>
            <a:endParaRPr lang="es-MX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E7C3C35-5773-476D-BCDB-311800394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Alina Lorena Arreola González</a:t>
            </a:r>
          </a:p>
          <a:p>
            <a:r>
              <a:rPr lang="es-MX" dirty="0"/>
              <a:t>Subdirectora Académica</a:t>
            </a:r>
          </a:p>
          <a:p>
            <a:pPr algn="r"/>
            <a:r>
              <a:rPr lang="es-MX" sz="1050" dirty="0"/>
              <a:t>29 de agosto 2022</a:t>
            </a:r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9"/>
            <a:ext cx="7687766" cy="615599"/>
          </a:xfrm>
        </p:spPr>
        <p:txBody>
          <a:bodyPr/>
          <a:lstStyle/>
          <a:p>
            <a:r>
              <a:rPr lang="es-MX" dirty="0"/>
              <a:t>5 Trayectos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453571"/>
              </p:ext>
            </p:extLst>
          </p:nvPr>
        </p:nvGraphicFramePr>
        <p:xfrm>
          <a:off x="179512" y="98072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09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E34B-0651-CB72-099B-DF8C497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3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Plan de estudios 2022 de la Licenciatura en Educación Preescolar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6C3FF35-3C15-4744-2971-38DB90578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789963"/>
              </p:ext>
            </p:extLst>
          </p:nvPr>
        </p:nvGraphicFramePr>
        <p:xfrm>
          <a:off x="611560" y="980728"/>
          <a:ext cx="8064896" cy="50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80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01D8E-A12A-5965-0CB5-779BE468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111702" cy="97563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Enfoque centrado en el aprendizaje e interdependencia con la comunidad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33F85EE-15D1-D4A4-C94B-8010B9FEB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81772"/>
              </p:ext>
            </p:extLst>
          </p:nvPr>
        </p:nvGraphicFramePr>
        <p:xfrm>
          <a:off x="395536" y="1412776"/>
          <a:ext cx="8496944" cy="47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E300422-B594-B2ED-AA91-8E9B8744B2DE}"/>
              </a:ext>
            </a:extLst>
          </p:cNvPr>
          <p:cNvSpPr txBox="1"/>
          <p:nvPr/>
        </p:nvSpPr>
        <p:spPr>
          <a:xfrm>
            <a:off x="8316416" y="249289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9043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Perfil de egreso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79475"/>
              </p:ext>
            </p:extLst>
          </p:nvPr>
        </p:nvGraphicFramePr>
        <p:xfrm>
          <a:off x="395536" y="1412776"/>
          <a:ext cx="8119814" cy="47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6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123D7-4C21-8798-6DD7-53C05092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/>
              <a:t>Perfiles profesionales que estable el Unidad del Sistema para la Carrera de las Maestras y Maestros (USICAM)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1D2F8-A2FA-A3ED-4A67-58E27293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2"/>
            <a:ext cx="8047806" cy="448627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1. Una maestra que asume su quehacer profesional con apego a los principios filosóficos, éticos y legales de la educación mexicana.</a:t>
            </a:r>
          </a:p>
          <a:p>
            <a:pPr marL="0" indent="0">
              <a:buNone/>
            </a:pPr>
            <a:r>
              <a:rPr lang="es-MX" dirty="0"/>
              <a:t>2. Una maestra, un maestro que conoce a sus alumnas y alumnos para brindarles una atención educativa con inclusión, equidad y excelencia.</a:t>
            </a:r>
          </a:p>
          <a:p>
            <a:pPr marL="0" indent="0">
              <a:buNone/>
            </a:pPr>
            <a:r>
              <a:rPr lang="es-MX" dirty="0"/>
              <a:t>3. Una maestra, un maestro que genera ambientes favorables para el aprendizaje y la participación de todas las niñas, los niños o los adolescentes.</a:t>
            </a:r>
          </a:p>
          <a:p>
            <a:pPr marL="0" indent="0">
              <a:buNone/>
            </a:pPr>
            <a:r>
              <a:rPr lang="es-MX" dirty="0"/>
              <a:t>4. Una maestra, un maestro que participa y colabora en la transformación y mejora de la escuela y la comunidad.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018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C098-6126-3463-90AD-1955F46A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Evaluación del aprendizaje en el Plan 2022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8B5E7-C722-8468-B964-C000A74B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/>
          <a:lstStyle/>
          <a:p>
            <a:r>
              <a:rPr lang="es-MX" dirty="0"/>
              <a:t>Constituye un proceso de recolección de evidencias integradoras que ofrecen una lectura de dominios de </a:t>
            </a:r>
            <a:r>
              <a:rPr lang="es-MX" b="1" u="sng" dirty="0"/>
              <a:t>saber, capacidades, desempeños y producción.</a:t>
            </a:r>
          </a:p>
          <a:p>
            <a:r>
              <a:rPr lang="es-MX" dirty="0"/>
              <a:t>La evaluación es formativa y sumativa, permitiendo la reflexión sobre lo aprendido.</a:t>
            </a:r>
          </a:p>
          <a:p>
            <a:r>
              <a:rPr lang="es-MX" b="1" dirty="0"/>
              <a:t>Formativa</a:t>
            </a:r>
            <a:r>
              <a:rPr lang="es-MX" dirty="0"/>
              <a:t>: da seguimiento a procesos de aprendizaje paulatinos y graduales.</a:t>
            </a:r>
          </a:p>
          <a:p>
            <a:r>
              <a:rPr lang="es-MX" b="1" dirty="0"/>
              <a:t>Sumativa:</a:t>
            </a:r>
            <a:r>
              <a:rPr lang="es-MX" dirty="0"/>
              <a:t>  de acreditación / certificación de aprendizajes que establece cohortes que cada estudiante debe demostrar, como producto o desempeño en cada momento.</a:t>
            </a:r>
          </a:p>
          <a:p>
            <a:r>
              <a:rPr lang="es-MX" dirty="0"/>
              <a:t>La evaluación debe ser </a:t>
            </a:r>
            <a:r>
              <a:rPr lang="es-MX" b="1" dirty="0"/>
              <a:t>integral colectiva, individualizada y permanente</a:t>
            </a:r>
          </a:p>
        </p:txBody>
      </p:sp>
    </p:spTree>
    <p:extLst>
      <p:ext uri="{BB962C8B-B14F-4D97-AF65-F5344CB8AC3E}">
        <p14:creationId xmlns:p14="http://schemas.microsoft.com/office/powerpoint/2010/main" val="413749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8F78DAC-77F1-074D-BC03-753173E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615758" cy="90363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Rasgos del perfil de egreso 2022 de  la Licenciatura en Educación Preescolar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1" cy="4692179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1.Se conduce de manera ética e inclusiva, desde un enfoque de derechos humanos y derechos de la infancia, ante la diversidad de situaciones que se presentan en su desarrollo personal, social y en su práctica profesional.</a:t>
            </a:r>
          </a:p>
          <a:p>
            <a:r>
              <a:rPr lang="es-MX" dirty="0"/>
              <a:t>2. Caracteriza la diversidad de la población escolar que atiende, considerando  modalidad, contextos socioculturales y niveles de desarrollo cognitivo, psicológico, físico y socioemocional, para establecer una práctica docente situada e incluyente.</a:t>
            </a:r>
          </a:p>
          <a:p>
            <a:r>
              <a:rPr lang="es-MX" dirty="0"/>
              <a:t>3. Colabora con las familias y la comunidad generando acciones que favorezcan su participación como aliadas  en la toma de decisiones para atender situaciones o condiciones que incidan en el desarrollo integral educativo de las niñas y los niños.</a:t>
            </a:r>
          </a:p>
          <a:p>
            <a:r>
              <a:rPr lang="es-MX" dirty="0"/>
              <a:t>4. Desarrolla la sensibilidad y la valoración por las manifestaciones culturales, los  lenguajes artísticos y la literatura, para generar espacios de expresión y apreciación artística y literaria en las niñas y niños de preescolar.</a:t>
            </a:r>
          </a:p>
          <a:p>
            <a:r>
              <a:rPr lang="es-MX" dirty="0"/>
              <a:t>5. Reconoce el valor que tiene la educación física a partir del juego, la recreación y la cultura del deporte para el desarrollo integral, el cuidado de la salud y la prevención de enfermedades </a:t>
            </a:r>
          </a:p>
          <a:p>
            <a:r>
              <a:rPr lang="es-MX" dirty="0"/>
              <a:t>6. Analiza críticamente los planes y programas de estudio y basa su ejercicio profesional tomando en cuenta la orientaciones pedagógicas vigentes para comprender la articulación y coherencia con otros grados y niveles de la educación básica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0F6CBC9-F64A-DA4F-BF89-880E59FF8892}"/>
              </a:ext>
            </a:extLst>
          </p:cNvPr>
          <p:cNvSpPr txBox="1">
            <a:spLocks/>
          </p:cNvSpPr>
          <p:nvPr/>
        </p:nvSpPr>
        <p:spPr>
          <a:xfrm>
            <a:off x="755576" y="1628800"/>
            <a:ext cx="80444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9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9"/>
            <a:ext cx="7471742" cy="1047647"/>
          </a:xfrm>
        </p:spPr>
        <p:txBody>
          <a:bodyPr/>
          <a:lstStyle/>
          <a:p>
            <a:r>
              <a:rPr lang="es-MX" dirty="0"/>
              <a:t>Rasgos del perfil de egreso 2022 de  la Licenciatura en Educación Preescolar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119814" cy="4968552"/>
          </a:xfrm>
        </p:spPr>
        <p:txBody>
          <a:bodyPr>
            <a:normAutofit fontScale="77500" lnSpcReduction="20000"/>
          </a:bodyPr>
          <a:lstStyle/>
          <a:p>
            <a:r>
              <a:rPr lang="es-MX" sz="2300" dirty="0"/>
              <a:t>7. Diseña,  desarrolla y aplica planeaciones didácticas situadas, globalizadoras y pertinentes a su contexto de aplicación, desde una interculturalidad crítica, considerando el plan y programas de estudio vigentes </a:t>
            </a:r>
          </a:p>
          <a:p>
            <a:r>
              <a:rPr lang="es-MX" sz="2300" dirty="0"/>
              <a:t>8. Diseña y desarrolla propuestas de atención educativa para las niñas y los niños de grupos multigrado</a:t>
            </a:r>
          </a:p>
          <a:p>
            <a:r>
              <a:rPr lang="es-MX" sz="2300" dirty="0"/>
              <a:t>9. Desarrolla una cultura digital para generar procesos de aprendizaje significativo,  colaborativo, ético e incluyente en diferentes escenarios y contextos coherentes con el plan y programas de estudio vigentes </a:t>
            </a:r>
          </a:p>
          <a:p>
            <a:r>
              <a:rPr lang="es-MX" sz="2300" dirty="0"/>
              <a:t>10.Evalúa su trabajo docente para intervenir en los diferentes ámbitos y momentos de la tarea educativa, con el propósito de transformar y mejorar de manera permanente los procesos de enseñanza y aprendizaje de las niñas y los niños de preescolar  </a:t>
            </a:r>
          </a:p>
          <a:p>
            <a:r>
              <a:rPr lang="es-MX" sz="2300" dirty="0"/>
              <a:t>11. Valora y plica la investigación educativa como proceso complejo, continuo y crítico que permite reconocer  los procesos de desarrollo, de enseñanza y aprendizaje, así como la realidad sociocultural de las niñas y los niños de preescolar, para hacer una intervención pertinente en situaciones educativas diversas y aportar experiencias y reflexiones al campo de la educación preescolar. </a:t>
            </a:r>
          </a:p>
          <a:p>
            <a:r>
              <a:rPr lang="es-MX" sz="2300" dirty="0"/>
              <a:t>12. Desarrolla su capacidad de agencia para intervenir en el ámbito pedagógico, organizativo, administrativo y comunitario desde la gestión educativa, escolar y pedagógica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550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01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5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597" y="1384184"/>
            <a:ext cx="7886700" cy="4897554"/>
          </a:xfrm>
        </p:spPr>
        <p:txBody>
          <a:bodyPr>
            <a:normAutofit/>
          </a:bodyPr>
          <a:lstStyle/>
          <a:p>
            <a:pPr algn="ctr"/>
            <a:br>
              <a:rPr lang="es-MX" dirty="0"/>
            </a:br>
            <a:endParaRPr lang="es-MX" dirty="0"/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id="{6FE67F5E-0F52-5E3B-7A3B-A3E4316F0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21239"/>
              </p:ext>
            </p:extLst>
          </p:nvPr>
        </p:nvGraphicFramePr>
        <p:xfrm>
          <a:off x="683568" y="1556792"/>
          <a:ext cx="7704856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F7D2D7E-2A78-E1C7-8C3E-67E7BC482F06}"/>
              </a:ext>
            </a:extLst>
          </p:cNvPr>
          <p:cNvSpPr txBox="1"/>
          <p:nvPr/>
        </p:nvSpPr>
        <p:spPr>
          <a:xfrm>
            <a:off x="1115616" y="40466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Referentes y ruta del diseño de planes de estudio 2022 </a:t>
            </a:r>
          </a:p>
        </p:txBody>
      </p:sp>
    </p:spTree>
    <p:extLst>
      <p:ext uri="{BB962C8B-B14F-4D97-AF65-F5344CB8AC3E}">
        <p14:creationId xmlns:p14="http://schemas.microsoft.com/office/powerpoint/2010/main" val="813195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Énfasis de los programas 2022 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B4B5862D-52F8-679C-0038-18995254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6"/>
          <a:stretch/>
        </p:blipFill>
        <p:spPr>
          <a:xfrm>
            <a:off x="755576" y="1600200"/>
            <a:ext cx="7839502" cy="4525963"/>
          </a:xfr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532693D8-117F-448E-40E9-616AD1464E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28" y="188640"/>
            <a:ext cx="977900" cy="80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3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F8D25-5CF7-7B44-AF36-7007F2EE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Curriculum</a:t>
            </a:r>
            <a:r>
              <a:rPr lang="es-MX" dirty="0"/>
              <a:t> construido desde las comunidades normalistas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E82D27-41D7-CEE4-BC33-588A97B4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486271"/>
          </a:xfrm>
        </p:spPr>
        <p:txBody>
          <a:bodyPr/>
          <a:lstStyle/>
          <a:p>
            <a:r>
              <a:rPr lang="es-MX" dirty="0"/>
              <a:t>Parte de revisiones profundas de experiencias de maestras y maestros formadores de la EN a quienes se les reconoce como expertos en formación docente.</a:t>
            </a:r>
          </a:p>
          <a:p>
            <a:r>
              <a:rPr lang="es-MX" dirty="0"/>
              <a:t>Retoma los saberes pedagógicos de los docentes, diversidad, sociocultural y contextos de los territorios en donde se ubican las EN.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207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016C2-FA5D-F44E-4472-07529B9E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 Nacional: 5 ejes estratégicos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1A034-84C1-D797-C678-A2E1EE82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 la formación de docentes para transformar el país</a:t>
            </a:r>
          </a:p>
          <a:p>
            <a:r>
              <a:rPr lang="es-MX" dirty="0"/>
              <a:t>2 La escuela Normal y su transformación hacía el futuro.</a:t>
            </a:r>
          </a:p>
          <a:p>
            <a:r>
              <a:rPr lang="es-MX" dirty="0"/>
              <a:t>3 Desarrollo profesional de los formadores de docentes</a:t>
            </a:r>
          </a:p>
          <a:p>
            <a:r>
              <a:rPr lang="es-MX" dirty="0"/>
              <a:t>4 Autogestión de las Escuelas Normales</a:t>
            </a:r>
          </a:p>
          <a:p>
            <a:r>
              <a:rPr lang="es-MX" dirty="0"/>
              <a:t>5 Planteamiento de la ruta curricular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69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0946-DF76-8F8D-33D8-6A460B9F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del Programa 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D147EB2-C9FB-F66F-763E-5B6A42055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1507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61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61963-A88B-F83E-D850-1E884571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910" y="1709745"/>
            <a:ext cx="7886700" cy="3015400"/>
          </a:xfrm>
        </p:spPr>
        <p:txBody>
          <a:bodyPr/>
          <a:lstStyle/>
          <a:p>
            <a:r>
              <a:rPr lang="es-MX" sz="2400" dirty="0">
                <a:solidFill>
                  <a:schemeClr val="tx1"/>
                </a:solidFill>
              </a:rPr>
              <a:t>Desaparece el enfoque por competencias </a:t>
            </a:r>
          </a:p>
          <a:p>
            <a:endParaRPr lang="es-MX" sz="2400" dirty="0">
              <a:solidFill>
                <a:schemeClr val="tx1"/>
              </a:solidFill>
            </a:endParaRPr>
          </a:p>
          <a:p>
            <a:endParaRPr lang="es-MX" sz="2400" dirty="0">
              <a:solidFill>
                <a:schemeClr val="tx1"/>
              </a:solidFill>
            </a:endParaRPr>
          </a:p>
          <a:p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Un currículo basado en capacidades: dominios de saber y desempeños docentes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647F0-896E-78B7-B963-050148A57A78}"/>
              </a:ext>
            </a:extLst>
          </p:cNvPr>
          <p:cNvSpPr txBox="1"/>
          <p:nvPr/>
        </p:nvSpPr>
        <p:spPr>
          <a:xfrm>
            <a:off x="895910" y="583677"/>
            <a:ext cx="6556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Énfasis de los programas 2022</a:t>
            </a:r>
          </a:p>
        </p:txBody>
      </p:sp>
    </p:spTree>
    <p:extLst>
      <p:ext uri="{BB962C8B-B14F-4D97-AF65-F5344CB8AC3E}">
        <p14:creationId xmlns:p14="http://schemas.microsoft.com/office/powerpoint/2010/main" val="106177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89B3A-E730-15BD-9DD8-C8027560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10" y="908720"/>
            <a:ext cx="7886700" cy="4248471"/>
          </a:xfrm>
        </p:spPr>
        <p:txBody>
          <a:bodyPr>
            <a:normAutofit fontScale="90000"/>
          </a:bodyPr>
          <a:lstStyle/>
          <a:p>
            <a:r>
              <a:rPr lang="es-MX" u="sng" dirty="0"/>
              <a:t>Acuerdo 16/08/22 </a:t>
            </a:r>
            <a:r>
              <a:rPr lang="es-MX" dirty="0"/>
              <a:t>por el que se Establecen los Planes y Programas de Estudio de la Licenciatura para la Formación de Maestras y Maestros de Educación Básica.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88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8F78DAC-77F1-074D-BC03-753173E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566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Constitución del </a:t>
            </a:r>
            <a:r>
              <a:rPr lang="es-MX" dirty="0" err="1"/>
              <a:t>Curriculum</a:t>
            </a:r>
            <a:br>
              <a:rPr lang="es-MX" dirty="0"/>
            </a:br>
            <a:r>
              <a:rPr lang="es-MX" dirty="0"/>
              <a:t>32 cursos Nacionales 24 estatales t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0F6CBC9-F64A-DA4F-BF89-880E59FF8892}"/>
              </a:ext>
            </a:extLst>
          </p:cNvPr>
          <p:cNvSpPr txBox="1">
            <a:spLocks/>
          </p:cNvSpPr>
          <p:nvPr/>
        </p:nvSpPr>
        <p:spPr>
          <a:xfrm>
            <a:off x="914400" y="1861628"/>
            <a:ext cx="80444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3 Marcador de contenido">
            <a:extLst>
              <a:ext uri="{FF2B5EF4-FFF2-40B4-BE49-F238E27FC236}">
                <a16:creationId xmlns:a16="http://schemas.microsoft.com/office/drawing/2014/main" id="{12E08F97-775B-9C8F-91B2-FD7D0F203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850836"/>
              </p:ext>
            </p:extLst>
          </p:nvPr>
        </p:nvGraphicFramePr>
        <p:xfrm>
          <a:off x="457200" y="1478666"/>
          <a:ext cx="8229600" cy="464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9"/>
            <a:ext cx="7399734" cy="831623"/>
          </a:xfrm>
        </p:spPr>
        <p:txBody>
          <a:bodyPr/>
          <a:lstStyle/>
          <a:p>
            <a:pPr algn="ctr"/>
            <a:r>
              <a:rPr lang="es-MX" dirty="0"/>
              <a:t>Malla 2022</a:t>
            </a:r>
          </a:p>
        </p:txBody>
      </p:sp>
      <p:pic>
        <p:nvPicPr>
          <p:cNvPr id="4" name="Marcador de contenido 6" descr="Tabla, Calendario&#10;&#10;Descripción generada automáticamente">
            <a:extLst>
              <a:ext uri="{FF2B5EF4-FFF2-40B4-BE49-F238E27FC236}">
                <a16:creationId xmlns:a16="http://schemas.microsoft.com/office/drawing/2014/main" id="{F016F12D-052D-047F-0AC8-4EBFF3ED8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96944" cy="5040560"/>
          </a:xfrm>
        </p:spPr>
      </p:pic>
    </p:spTree>
    <p:extLst>
      <p:ext uri="{BB962C8B-B14F-4D97-AF65-F5344CB8AC3E}">
        <p14:creationId xmlns:p14="http://schemas.microsoft.com/office/powerpoint/2010/main" val="1531944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1039</TotalTime>
  <Words>1330</Words>
  <Application>Microsoft Office PowerPoint</Application>
  <PresentationFormat>Presentación en pantalla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Tema ENEP carta</vt:lpstr>
      <vt:lpstr>Programas 2022 de la Licenciatura en Educación Preescolar</vt:lpstr>
      <vt:lpstr> </vt:lpstr>
      <vt:lpstr>Curriculum construido desde las comunidades normalistas</vt:lpstr>
      <vt:lpstr>Estrategia Nacional: 5 ejes estratégicos</vt:lpstr>
      <vt:lpstr>Características del Programa 2022</vt:lpstr>
      <vt:lpstr> </vt:lpstr>
      <vt:lpstr>Acuerdo 16/08/22 por el que se Establecen los Planes y Programas de Estudio de la Licenciatura para la Formación de Maestras y Maestros de Educación Básica. </vt:lpstr>
      <vt:lpstr>Constitución del Curriculum 32 cursos Nacionales 24 estatales t </vt:lpstr>
      <vt:lpstr>Malla 2022</vt:lpstr>
      <vt:lpstr>5 Trayectos</vt:lpstr>
      <vt:lpstr>Plan de estudios 2022 de la Licenciatura en Educación Preescolar</vt:lpstr>
      <vt:lpstr>Enfoque centrado en el aprendizaje e interdependencia con la comunidad</vt:lpstr>
      <vt:lpstr>Perfil de egreso</vt:lpstr>
      <vt:lpstr>Perfiles profesionales que estable el Unidad del Sistema para la Carrera de las Maestras y Maestros (USICAM)</vt:lpstr>
      <vt:lpstr>La Evaluación del aprendizaje en el Plan 2022</vt:lpstr>
      <vt:lpstr>Rasgos del perfil de egreso 2022 de  la Licenciatura en Educación Preescolar</vt:lpstr>
      <vt:lpstr>Rasgos del perfil de egreso 2022 de  la Licenciatura en Educación Preescolar</vt:lpstr>
      <vt:lpstr>Presentación de PowerPoint</vt:lpstr>
      <vt:lpstr>Presentación de PowerPoint</vt:lpstr>
      <vt:lpstr>Énfasis de los programas 2022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2022 de la Licenciatura en Educación Preescolar</dc:title>
  <dc:creator>José Ramón Hassaf Tobias</dc:creator>
  <cp:lastModifiedBy>ALINA LORENA ARREOLA GONZALEZ</cp:lastModifiedBy>
  <cp:revision>42</cp:revision>
  <dcterms:created xsi:type="dcterms:W3CDTF">2022-08-24T22:29:57Z</dcterms:created>
  <dcterms:modified xsi:type="dcterms:W3CDTF">2022-09-06T18:44:17Z</dcterms:modified>
</cp:coreProperties>
</file>