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57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4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3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19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06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20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4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8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09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0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49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2B71-65EB-4452-87A1-9D5D4BAE9827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62B0-CA98-44ED-9078-FA5FA360D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4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56447"/>
            <a:ext cx="9144000" cy="115672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What do you use this for?</a:t>
            </a:r>
            <a:endParaRPr lang="es-ES" sz="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313175"/>
            <a:ext cx="9144000" cy="822044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Unit 3</a:t>
            </a:r>
            <a:endParaRPr lang="es-ES" sz="5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32" y="3135219"/>
            <a:ext cx="7644887" cy="34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Is there an invention you couldn’t live without?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I couldn’t live without________________.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How long have you had _______________?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If you could buy some new cool gadget, what would it be?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would buy ______________.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15635" cy="777875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52712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How do you use your cell phone?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Both _______ and I use our phones to__________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for___________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Neither _________ nor I use our phones to _________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for___________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uses her phone to________, but I don’t.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for________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use my phone to ____________, but she doesn’t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for____________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64" y="127747"/>
            <a:ext cx="4135717" cy="2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Grammar focus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50576"/>
            <a:ext cx="10515600" cy="4926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can describe how something is used with either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infinitive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gerund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The meaning 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the two forms: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an adjective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to+verb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use my cell phone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messages.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a gerund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for+verb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use my cell phone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sending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messages.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Gap Crossword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5365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uses and purposes of technology.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clues about the uses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words listed to the left.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0" indent="0">
              <a:buNone/>
            </a:pP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It is used </a:t>
            </a:r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i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reading books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It’s used</a:t>
            </a:r>
          </a:p>
          <a:p>
            <a:pPr marL="0" indent="0">
              <a:buNone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Pair up.</a:t>
            </a:r>
            <a:r>
              <a:rPr lang="en-US" dirty="0"/>
              <a:t> </a:t>
            </a:r>
            <a:r>
              <a:rPr lang="en-US" dirty="0" smtClean="0"/>
              <a:t>One </a:t>
            </a:r>
            <a:r>
              <a:rPr lang="en-US" dirty="0"/>
              <a:t>S from Group A and one S from Group </a:t>
            </a:r>
            <a:r>
              <a:rPr lang="en-US" dirty="0" smtClean="0"/>
              <a:t>B.</a:t>
            </a:r>
          </a:p>
          <a:p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/>
              <a:t>turns reading </a:t>
            </a:r>
            <a:r>
              <a:rPr lang="en-US" dirty="0" smtClean="0"/>
              <a:t>your </a:t>
            </a:r>
            <a:r>
              <a:rPr lang="en-US" dirty="0"/>
              <a:t>clues aloud and guessing the words. </a:t>
            </a:r>
            <a:r>
              <a:rPr lang="en-US" dirty="0" smtClean="0"/>
              <a:t>Then </a:t>
            </a:r>
            <a:r>
              <a:rPr lang="en-US" dirty="0"/>
              <a:t>write the words to complete the </a:t>
            </a:r>
            <a:r>
              <a:rPr lang="en-US" dirty="0" smtClean="0"/>
              <a:t>puzzle.  Look at the model:</a:t>
            </a:r>
            <a:endParaRPr lang="es-ES" dirty="0"/>
          </a:p>
          <a:p>
            <a:pPr marL="0" indent="0">
              <a:buNone/>
            </a:pPr>
            <a:r>
              <a:rPr lang="en-US" dirty="0" smtClean="0"/>
              <a:t>T</a:t>
            </a:r>
            <a:r>
              <a:rPr lang="en-US" dirty="0"/>
              <a:t>: What’s the clue for 6 down?</a:t>
            </a:r>
            <a:br>
              <a:rPr lang="en-US" dirty="0"/>
            </a:br>
            <a:r>
              <a:rPr lang="en-US" dirty="0" smtClean="0"/>
              <a:t>B S</a:t>
            </a:r>
            <a:r>
              <a:rPr lang="en-US" dirty="0"/>
              <a:t>: It’s used for reading e-books.</a:t>
            </a:r>
            <a:br>
              <a:rPr lang="en-US" dirty="0"/>
            </a:br>
            <a:r>
              <a:rPr lang="en-US" dirty="0"/>
              <a:t>T: Is it an e-reader?</a:t>
            </a:r>
            <a:br>
              <a:rPr lang="en-US" dirty="0"/>
            </a:br>
            <a:r>
              <a:rPr lang="en-US" dirty="0" smtClean="0"/>
              <a:t>B S</a:t>
            </a:r>
            <a:r>
              <a:rPr lang="en-US" dirty="0"/>
              <a:t>: Yes, it is</a:t>
            </a:r>
            <a:r>
              <a:rPr lang="en-US" dirty="0" smtClean="0"/>
              <a:t>.</a:t>
            </a:r>
            <a:endParaRPr lang="es-E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Conversation. What do I do now?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48872"/>
            <a:ext cx="10515600" cy="551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 has the problem?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first thing to do?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he try not to do?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___Be sure to up date it.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___Don’t forget to reset all your passwords.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___Install a good antivirus application.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___Try not to use public Wi-Fi networks.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Justin needs help buying a new tablet computer.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Allie suggests they go to a store together.</a:t>
            </a:r>
          </a:p>
        </p:txBody>
      </p:sp>
    </p:spTree>
    <p:extLst>
      <p:ext uri="{BB962C8B-B14F-4D97-AF65-F5344CB8AC3E}">
        <p14:creationId xmlns:p14="http://schemas.microsoft.com/office/powerpoint/2010/main" val="27866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3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focus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94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348</Words>
  <Application>Microsoft Office PowerPoint</Application>
  <PresentationFormat>Panorámica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What do you use this for?</vt:lpstr>
      <vt:lpstr>Snapshot</vt:lpstr>
      <vt:lpstr>Perspectives</vt:lpstr>
      <vt:lpstr>Grammar focus</vt:lpstr>
      <vt:lpstr>Information Gap Crossword</vt:lpstr>
      <vt:lpstr>Conversation. What do I do now?</vt:lpstr>
      <vt:lpstr>Presentación de PowerPoint</vt:lpstr>
      <vt:lpstr>Grammar focus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Maria Elena</cp:lastModifiedBy>
  <cp:revision>22</cp:revision>
  <dcterms:created xsi:type="dcterms:W3CDTF">2019-10-03T04:26:03Z</dcterms:created>
  <dcterms:modified xsi:type="dcterms:W3CDTF">2019-10-08T18:11:23Z</dcterms:modified>
</cp:coreProperties>
</file>