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  <p:sldId id="266" r:id="rId3"/>
    <p:sldId id="267" r:id="rId4"/>
    <p:sldId id="258" r:id="rId5"/>
  </p:sldIdLst>
  <p:sldSz cx="9144000" cy="6858000" type="screen4x3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33CC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3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06/10/2019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244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06/10/2019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86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06/10/2019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412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06/10/2019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106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06/10/2019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9791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06/10/2019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2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06/10/2019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4852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06/10/2019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6109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06/10/2019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738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06/10/2019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788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06/10/2019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138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5D5B0-72E4-40E5-99CB-BCB6E8DEC22D}" type="datetimeFigureOut">
              <a:rPr lang="es-MX" smtClean="0"/>
              <a:t>06/10/2019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25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00F2DFD-DC95-4220-A547-6737048E7D21}"/>
              </a:ext>
            </a:extLst>
          </p:cNvPr>
          <p:cNvSpPr txBox="1"/>
          <p:nvPr/>
        </p:nvSpPr>
        <p:spPr>
          <a:xfrm>
            <a:off x="407964" y="1659991"/>
            <a:ext cx="854746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0" b="1" dirty="0" err="1">
                <a:solidFill>
                  <a:srgbClr val="3333CC"/>
                </a:solidFill>
              </a:rPr>
              <a:t>Cities</a:t>
            </a:r>
            <a:r>
              <a:rPr lang="es-MX" sz="8000" b="1" dirty="0">
                <a:solidFill>
                  <a:srgbClr val="3333CC"/>
                </a:solidFill>
              </a:rPr>
              <a:t> and </a:t>
            </a:r>
            <a:r>
              <a:rPr lang="es-MX" sz="8000" b="1" dirty="0" err="1">
                <a:solidFill>
                  <a:srgbClr val="3333CC"/>
                </a:solidFill>
              </a:rPr>
              <a:t>countries</a:t>
            </a:r>
            <a:endParaRPr lang="es-MX" sz="8000" b="1" dirty="0">
              <a:solidFill>
                <a:srgbClr val="3333CC"/>
              </a:solidFill>
            </a:endParaRPr>
          </a:p>
          <a:p>
            <a:pPr algn="ctr"/>
            <a:r>
              <a:rPr lang="es-MX" sz="8000" b="1" dirty="0" err="1">
                <a:solidFill>
                  <a:srgbClr val="3333CC"/>
                </a:solidFill>
              </a:rPr>
              <a:t>Practice</a:t>
            </a:r>
            <a:endParaRPr lang="es-MX" sz="8000" b="1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013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5977E01E-96A6-45C0-B6D5-3870260C00C1}"/>
              </a:ext>
            </a:extLst>
          </p:cNvPr>
          <p:cNvGrpSpPr/>
          <p:nvPr/>
        </p:nvGrpSpPr>
        <p:grpSpPr>
          <a:xfrm>
            <a:off x="176464" y="800099"/>
            <a:ext cx="8643686" cy="5867401"/>
            <a:chOff x="176464" y="468622"/>
            <a:chExt cx="3288631" cy="3839687"/>
          </a:xfrm>
        </p:grpSpPr>
        <p:pic>
          <p:nvPicPr>
            <p:cNvPr id="3" name="Imagen 2" descr="Captura de pantalla de un celular con letras&#10;&#10;Descripción generada automáticamente">
              <a:extLst>
                <a:ext uri="{FF2B5EF4-FFF2-40B4-BE49-F238E27FC236}">
                  <a16:creationId xmlns:a16="http://schemas.microsoft.com/office/drawing/2014/main" id="{ADB4923F-CF5D-4889-BFCF-C96A6807272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25" t="12117" r="58066" b="48727"/>
            <a:stretch/>
          </p:blipFill>
          <p:spPr>
            <a:xfrm>
              <a:off x="208546" y="468622"/>
              <a:ext cx="3256549" cy="3798578"/>
            </a:xfrm>
            <a:prstGeom prst="rect">
              <a:avLst/>
            </a:prstGeom>
          </p:spPr>
        </p:pic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6411FB23-DA87-4B0B-941E-80067EE72004}"/>
                </a:ext>
              </a:extLst>
            </p:cNvPr>
            <p:cNvSpPr/>
            <p:nvPr/>
          </p:nvSpPr>
          <p:spPr>
            <a:xfrm>
              <a:off x="192506" y="2646947"/>
              <a:ext cx="1138990" cy="28875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5" name="Imagen 4" descr="Captura de pantalla de un celular con letras&#10;&#10;Descripción generada automáticamente">
              <a:extLst>
                <a:ext uri="{FF2B5EF4-FFF2-40B4-BE49-F238E27FC236}">
                  <a16:creationId xmlns:a16="http://schemas.microsoft.com/office/drawing/2014/main" id="{56D063A3-6646-4BBF-A211-8E61F9F145B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33" t="38127" r="81266" b="45171"/>
            <a:stretch/>
          </p:blipFill>
          <p:spPr>
            <a:xfrm>
              <a:off x="176464" y="2582779"/>
              <a:ext cx="1363579" cy="1620253"/>
            </a:xfrm>
            <a:prstGeom prst="rect">
              <a:avLst/>
            </a:prstGeom>
          </p:spPr>
        </p:pic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478CDCF3-BF35-4551-825C-B3E3C83F8B95}"/>
                </a:ext>
              </a:extLst>
            </p:cNvPr>
            <p:cNvSpPr/>
            <p:nvPr/>
          </p:nvSpPr>
          <p:spPr>
            <a:xfrm>
              <a:off x="2197768" y="3064042"/>
              <a:ext cx="1203158" cy="3368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7" name="Imagen 6" descr="Captura de pantalla de un celular con letras&#10;&#10;Descripción generada automáticamente">
              <a:extLst>
                <a:ext uri="{FF2B5EF4-FFF2-40B4-BE49-F238E27FC236}">
                  <a16:creationId xmlns:a16="http://schemas.microsoft.com/office/drawing/2014/main" id="{5C046561-F21E-4BDD-81F4-F9CD1E729B7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888" t="42757" r="58552" b="44345"/>
            <a:stretch/>
          </p:blipFill>
          <p:spPr>
            <a:xfrm>
              <a:off x="2197769" y="3057025"/>
              <a:ext cx="1219199" cy="1251284"/>
            </a:xfrm>
            <a:prstGeom prst="rect">
              <a:avLst/>
            </a:prstGeom>
          </p:spPr>
        </p:pic>
      </p:grpSp>
      <p:sp>
        <p:nvSpPr>
          <p:cNvPr id="9" name="CuadroTexto 8">
            <a:extLst>
              <a:ext uri="{FF2B5EF4-FFF2-40B4-BE49-F238E27FC236}">
                <a16:creationId xmlns:a16="http://schemas.microsoft.com/office/drawing/2014/main" id="{9D387A08-868F-4AC7-A088-39E277D14EBF}"/>
              </a:ext>
            </a:extLst>
          </p:cNvPr>
          <p:cNvSpPr txBox="1"/>
          <p:nvPr/>
        </p:nvSpPr>
        <p:spPr>
          <a:xfrm>
            <a:off x="133350" y="57150"/>
            <a:ext cx="5702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 </a:t>
            </a:r>
            <a:r>
              <a:rPr lang="es-MX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country </a:t>
            </a:r>
            <a:r>
              <a:rPr lang="es-MX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nationality</a:t>
            </a:r>
            <a:endParaRPr lang="es-MX" sz="24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962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Resultado de imagen para mexican boy  cartoon">
            <a:extLst>
              <a:ext uri="{FF2B5EF4-FFF2-40B4-BE49-F238E27FC236}">
                <a16:creationId xmlns:a16="http://schemas.microsoft.com/office/drawing/2014/main" id="{F1809B2B-A655-4A20-B98C-A69249AD9D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10589" b="9094"/>
          <a:stretch/>
        </p:blipFill>
        <p:spPr bwMode="auto">
          <a:xfrm>
            <a:off x="1004630" y="3950384"/>
            <a:ext cx="1539304" cy="2414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Imagen relacionada">
            <a:extLst>
              <a:ext uri="{FF2B5EF4-FFF2-40B4-BE49-F238E27FC236}">
                <a16:creationId xmlns:a16="http://schemas.microsoft.com/office/drawing/2014/main" id="{73013A4D-AC6D-40D5-A377-BEA4DAB948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568" y="538407"/>
            <a:ext cx="2361587" cy="2361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 descr="Imagen relacionada">
            <a:extLst>
              <a:ext uri="{FF2B5EF4-FFF2-40B4-BE49-F238E27FC236}">
                <a16:creationId xmlns:a16="http://schemas.microsoft.com/office/drawing/2014/main" id="{78A9B383-AF38-4546-B907-0AB1B967C6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2" t="275" r="14995" b="8029"/>
          <a:stretch/>
        </p:blipFill>
        <p:spPr bwMode="auto">
          <a:xfrm>
            <a:off x="4043388" y="558603"/>
            <a:ext cx="1086336" cy="2217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2" descr="Resultado de imagen para argentinian boy  cartoon">
            <a:extLst>
              <a:ext uri="{FF2B5EF4-FFF2-40B4-BE49-F238E27FC236}">
                <a16:creationId xmlns:a16="http://schemas.microsoft.com/office/drawing/2014/main" id="{9C9D8DF3-A6E3-4802-B8D6-F2FB8D0254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585" y="782808"/>
            <a:ext cx="2331803" cy="1979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AF0254D5-C96C-4890-BD6A-6538B6728EC6}"/>
              </a:ext>
            </a:extLst>
          </p:cNvPr>
          <p:cNvSpPr txBox="1"/>
          <p:nvPr/>
        </p:nvSpPr>
        <p:spPr>
          <a:xfrm>
            <a:off x="262280" y="2873552"/>
            <a:ext cx="275908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es-MX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Italy</a:t>
            </a:r>
            <a:endParaRPr lang="es-MX" sz="1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italian</a:t>
            </a:r>
            <a:endParaRPr lang="es-MX" sz="1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es-MX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es-MX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es-MX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italian</a:t>
            </a:r>
            <a:endParaRPr lang="es-MX" sz="1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magen relacionada">
            <a:extLst>
              <a:ext uri="{FF2B5EF4-FFF2-40B4-BE49-F238E27FC236}">
                <a16:creationId xmlns:a16="http://schemas.microsoft.com/office/drawing/2014/main" id="{65E0656C-FABD-4EDA-A776-9984C51789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1" y="4057650"/>
            <a:ext cx="2197960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4B492425-4862-43C2-80C0-F04E3C60F52F}"/>
              </a:ext>
            </a:extLst>
          </p:cNvPr>
          <p:cNvSpPr txBox="1"/>
          <p:nvPr/>
        </p:nvSpPr>
        <p:spPr>
          <a:xfrm>
            <a:off x="19050" y="0"/>
            <a:ext cx="5067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</a:t>
            </a:r>
            <a:r>
              <a:rPr lang="es-MX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s-MX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lang="es-MX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sentences</a:t>
            </a:r>
            <a:endParaRPr lang="es-MX" sz="20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2" descr="Resultado de imagen para nationalities">
            <a:extLst>
              <a:ext uri="{FF2B5EF4-FFF2-40B4-BE49-F238E27FC236}">
                <a16:creationId xmlns:a16="http://schemas.microsoft.com/office/drawing/2014/main" id="{F6EE4B9C-B011-4060-A12E-F5AE9548CF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" t="59158" r="74375" b="9232"/>
          <a:stretch/>
        </p:blipFill>
        <p:spPr bwMode="auto">
          <a:xfrm>
            <a:off x="6724650" y="3543300"/>
            <a:ext cx="2057400" cy="2504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4475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Imagen relacionada">
            <a:extLst>
              <a:ext uri="{FF2B5EF4-FFF2-40B4-BE49-F238E27FC236}">
                <a16:creationId xmlns:a16="http://schemas.microsoft.com/office/drawing/2014/main" id="{640DEC1C-FFA6-4151-8723-40E763B898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475" y="542925"/>
            <a:ext cx="2409825" cy="24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Imagen relacionada">
            <a:extLst>
              <a:ext uri="{FF2B5EF4-FFF2-40B4-BE49-F238E27FC236}">
                <a16:creationId xmlns:a16="http://schemas.microsoft.com/office/drawing/2014/main" id="{C87E0262-7561-48CF-A761-2F6BDC3265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628650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n relacionada">
            <a:extLst>
              <a:ext uri="{FF2B5EF4-FFF2-40B4-BE49-F238E27FC236}">
                <a16:creationId xmlns:a16="http://schemas.microsoft.com/office/drawing/2014/main" id="{76009D40-8E1C-4689-A3DC-D73F3ECF5B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00D6FE"/>
              </a:clrFrom>
              <a:clrTo>
                <a:srgbClr val="00D6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3486150"/>
            <a:ext cx="3076575" cy="242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Imagen relacionada">
            <a:extLst>
              <a:ext uri="{FF2B5EF4-FFF2-40B4-BE49-F238E27FC236}">
                <a16:creationId xmlns:a16="http://schemas.microsoft.com/office/drawing/2014/main" id="{8D1279B6-1FFD-4CC0-9693-B12FFA0BFA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619500"/>
            <a:ext cx="2096770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Imagen relacionada">
            <a:extLst>
              <a:ext uri="{FF2B5EF4-FFF2-40B4-BE49-F238E27FC236}">
                <a16:creationId xmlns:a16="http://schemas.microsoft.com/office/drawing/2014/main" id="{C11ADD70-9408-4645-9864-9E345F9665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86" r="11981" b="12500"/>
          <a:stretch/>
        </p:blipFill>
        <p:spPr bwMode="auto">
          <a:xfrm>
            <a:off x="7124701" y="609600"/>
            <a:ext cx="172116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Resultado de imagen para chinese girl with flag cartoon">
            <a:extLst>
              <a:ext uri="{FF2B5EF4-FFF2-40B4-BE49-F238E27FC236}">
                <a16:creationId xmlns:a16="http://schemas.microsoft.com/office/drawing/2014/main" id="{9514A815-794E-4900-A81E-9F636A9D97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600450"/>
            <a:ext cx="23622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9065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535</TotalTime>
  <Words>28</Words>
  <Application>Microsoft Office PowerPoint</Application>
  <PresentationFormat>Presentación en pantalla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javier puente</cp:lastModifiedBy>
  <cp:revision>25</cp:revision>
  <dcterms:created xsi:type="dcterms:W3CDTF">2019-10-04T15:01:13Z</dcterms:created>
  <dcterms:modified xsi:type="dcterms:W3CDTF">2019-10-07T01:08:20Z</dcterms:modified>
</cp:coreProperties>
</file>