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62" r:id="rId5"/>
    <p:sldId id="259" r:id="rId6"/>
    <p:sldId id="260" r:id="rId7"/>
    <p:sldId id="258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gw/28uyZgbGzU7a6do52eyxua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Gutiérez" initials="P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827D"/>
    <a:srgbClr val="FFFF99"/>
    <a:srgbClr val="37C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1" autoAdjust="0"/>
    <p:restoredTop sz="94660"/>
  </p:normalViewPr>
  <p:slideViewPr>
    <p:cSldViewPr snapToGrid="0">
      <p:cViewPr>
        <p:scale>
          <a:sx n="40" d="100"/>
          <a:sy n="40" d="100"/>
        </p:scale>
        <p:origin x="-10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510621-532D-497E-A2F0-7AF2E6007EF4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9D8A1F3-EF8A-45B9-97BD-05CF81B8AD77}">
      <dgm:prSet phldrT="[Texto]" phldr="1"/>
      <dgm:spPr/>
      <dgm:t>
        <a:bodyPr/>
        <a:lstStyle/>
        <a:p>
          <a:endParaRPr lang="es-MX"/>
        </a:p>
      </dgm:t>
    </dgm:pt>
    <dgm:pt modelId="{70865402-1B52-4A7B-ADA3-F3BE7F9D66F5}" type="parTrans" cxnId="{7DEC981E-CC2E-449D-BCB1-47F127FB2D0C}">
      <dgm:prSet/>
      <dgm:spPr/>
      <dgm:t>
        <a:bodyPr/>
        <a:lstStyle/>
        <a:p>
          <a:endParaRPr lang="es-MX"/>
        </a:p>
      </dgm:t>
    </dgm:pt>
    <dgm:pt modelId="{139BB275-D2B0-4D8A-8C5F-0AFAAB20C17D}" type="sibTrans" cxnId="{7DEC981E-CC2E-449D-BCB1-47F127FB2D0C}">
      <dgm:prSet/>
      <dgm:spPr/>
      <dgm:t>
        <a:bodyPr/>
        <a:lstStyle/>
        <a:p>
          <a:endParaRPr lang="es-MX"/>
        </a:p>
      </dgm:t>
    </dgm:pt>
    <dgm:pt modelId="{D1AAD7D7-B973-415F-93CC-F0275E47ECC1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2B758A80-EA55-4A77-A7E5-35549DB084E3}" type="parTrans" cxnId="{F56B0B6D-98D8-48BD-9666-23C57F6F7BB3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2C3E8A0B-4626-489B-8149-A1708487CA64}" type="sibTrans" cxnId="{F56B0B6D-98D8-48BD-9666-23C57F6F7BB3}">
      <dgm:prSet/>
      <dgm:spPr/>
      <dgm:t>
        <a:bodyPr/>
        <a:lstStyle/>
        <a:p>
          <a:endParaRPr lang="es-MX"/>
        </a:p>
      </dgm:t>
    </dgm:pt>
    <dgm:pt modelId="{0D3627D5-7F3E-409A-9AEE-4ED3E77673E2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3EDA0985-48B3-42C2-AE8E-764958FE1028}" type="parTrans" cxnId="{A4BC7602-C92F-4E6E-B5E5-D99DA3CD910A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47A445B7-914C-49B8-8FDA-7D4DA6A67157}" type="sibTrans" cxnId="{A4BC7602-C92F-4E6E-B5E5-D99DA3CD910A}">
      <dgm:prSet/>
      <dgm:spPr/>
      <dgm:t>
        <a:bodyPr/>
        <a:lstStyle/>
        <a:p>
          <a:endParaRPr lang="es-MX"/>
        </a:p>
      </dgm:t>
    </dgm:pt>
    <dgm:pt modelId="{E3230B3C-48C6-45AB-B211-FA6A5E7152CD}">
      <dgm:prSet phldrT="[Texto]"/>
      <dgm:spPr>
        <a:ln>
          <a:solidFill>
            <a:srgbClr val="37C6CF"/>
          </a:solidFill>
        </a:ln>
      </dgm:spPr>
      <dgm:t>
        <a:bodyPr/>
        <a:lstStyle/>
        <a:p>
          <a:r>
            <a:rPr lang="es-MX" dirty="0"/>
            <a:t> </a:t>
          </a:r>
        </a:p>
      </dgm:t>
    </dgm:pt>
    <dgm:pt modelId="{A6996A8F-7958-4DA4-9DD0-262E2BBBDAFC}" type="parTrans" cxnId="{A9104780-00E7-442F-88E7-069364808804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327E2E6F-EE50-46B7-95D4-852A128A11FB}" type="sibTrans" cxnId="{A9104780-00E7-442F-88E7-069364808804}">
      <dgm:prSet/>
      <dgm:spPr/>
      <dgm:t>
        <a:bodyPr/>
        <a:lstStyle/>
        <a:p>
          <a:endParaRPr lang="es-MX"/>
        </a:p>
      </dgm:t>
    </dgm:pt>
    <dgm:pt modelId="{AD07FBA9-A60E-4542-A64E-4044139A5A35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616F0CCC-7735-41B3-85BB-2C2ACC2A2F5B}" type="parTrans" cxnId="{C9D2BC40-276A-4D94-962B-83A0C257CA35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8177C63F-2464-42FF-8285-B9ED091721B8}" type="sibTrans" cxnId="{C9D2BC40-276A-4D94-962B-83A0C257CA35}">
      <dgm:prSet/>
      <dgm:spPr/>
      <dgm:t>
        <a:bodyPr/>
        <a:lstStyle/>
        <a:p>
          <a:endParaRPr lang="es-MX"/>
        </a:p>
      </dgm:t>
    </dgm:pt>
    <dgm:pt modelId="{BC8CA2B5-A5F9-4C3C-8044-DFFFA53416AB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6914A75D-E9CE-4BA0-A758-7B98E4593B26}" type="parTrans" cxnId="{E9204EBF-9CF3-40C5-8C01-D77B8B6E083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91DD988B-F6E6-465F-A4F0-CF28A0765652}" type="sibTrans" cxnId="{E9204EBF-9CF3-40C5-8C01-D77B8B6E083B}">
      <dgm:prSet/>
      <dgm:spPr/>
      <dgm:t>
        <a:bodyPr/>
        <a:lstStyle/>
        <a:p>
          <a:endParaRPr lang="es-MX"/>
        </a:p>
      </dgm:t>
    </dgm:pt>
    <dgm:pt modelId="{26074081-6490-41DD-BAB7-AEC0AAC3122E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BD8503D9-7043-4390-B3F3-1384FCEB800F}" type="parTrans" cxnId="{C08CEC82-D014-4D26-BCE0-85F6F351EACE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904C1DED-C1D0-4EA8-ABBE-A1B0842D6390}" type="sibTrans" cxnId="{C08CEC82-D014-4D26-BCE0-85F6F351EACE}">
      <dgm:prSet/>
      <dgm:spPr/>
      <dgm:t>
        <a:bodyPr/>
        <a:lstStyle/>
        <a:p>
          <a:endParaRPr lang="es-MX"/>
        </a:p>
      </dgm:t>
    </dgm:pt>
    <dgm:pt modelId="{9EC7A9DA-7C02-41D6-A3C0-EDB475E0E673}" type="pres">
      <dgm:prSet presAssocID="{F7510621-532D-497E-A2F0-7AF2E6007E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788870A-528D-4236-B996-A241224B22C8}" type="pres">
      <dgm:prSet presAssocID="{29D8A1F3-EF8A-45B9-97BD-05CF81B8AD77}" presName="centerShape" presStyleLbl="node0" presStyleIdx="0" presStyleCnt="1" custScaleY="91816" custLinFactNeighborX="-4112" custLinFactNeighborY="-3338"/>
      <dgm:spPr/>
      <dgm:t>
        <a:bodyPr/>
        <a:lstStyle/>
        <a:p>
          <a:endParaRPr lang="es-MX"/>
        </a:p>
      </dgm:t>
    </dgm:pt>
    <dgm:pt modelId="{1744CF61-317F-48C9-94EE-AEB881201A97}" type="pres">
      <dgm:prSet presAssocID="{2B758A80-EA55-4A77-A7E5-35549DB084E3}" presName="Name9" presStyleLbl="parChTrans1D2" presStyleIdx="0" presStyleCnt="6"/>
      <dgm:spPr/>
      <dgm:t>
        <a:bodyPr/>
        <a:lstStyle/>
        <a:p>
          <a:endParaRPr lang="es-MX"/>
        </a:p>
      </dgm:t>
    </dgm:pt>
    <dgm:pt modelId="{4000E083-D218-4234-87B7-47A2C9C99DCD}" type="pres">
      <dgm:prSet presAssocID="{2B758A80-EA55-4A77-A7E5-35549DB084E3}" presName="connTx" presStyleLbl="parChTrans1D2" presStyleIdx="0" presStyleCnt="6"/>
      <dgm:spPr/>
      <dgm:t>
        <a:bodyPr/>
        <a:lstStyle/>
        <a:p>
          <a:endParaRPr lang="es-MX"/>
        </a:p>
      </dgm:t>
    </dgm:pt>
    <dgm:pt modelId="{0EED1EA0-4FB8-42A3-8D9B-0F33BEC6E9DD}" type="pres">
      <dgm:prSet presAssocID="{D1AAD7D7-B973-415F-93CC-F0275E47ECC1}" presName="node" presStyleLbl="node1" presStyleIdx="0" presStyleCnt="6" custScaleX="132255" custScaleY="97036" custRadScaleRad="173183" custRadScaleInc="-1932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E2BB98-9D7B-4314-994F-341635EBA1AB}" type="pres">
      <dgm:prSet presAssocID="{6914A75D-E9CE-4BA0-A758-7B98E4593B26}" presName="Name9" presStyleLbl="parChTrans1D2" presStyleIdx="1" presStyleCnt="6"/>
      <dgm:spPr/>
      <dgm:t>
        <a:bodyPr/>
        <a:lstStyle/>
        <a:p>
          <a:endParaRPr lang="es-MX"/>
        </a:p>
      </dgm:t>
    </dgm:pt>
    <dgm:pt modelId="{65A8E29C-6461-4FA2-9253-B1A9A0C12694}" type="pres">
      <dgm:prSet presAssocID="{6914A75D-E9CE-4BA0-A758-7B98E4593B26}" presName="connTx" presStyleLbl="parChTrans1D2" presStyleIdx="1" presStyleCnt="6"/>
      <dgm:spPr/>
      <dgm:t>
        <a:bodyPr/>
        <a:lstStyle/>
        <a:p>
          <a:endParaRPr lang="es-MX"/>
        </a:p>
      </dgm:t>
    </dgm:pt>
    <dgm:pt modelId="{EB4AAD3A-71C5-4090-AE92-5FB706DFA80D}" type="pres">
      <dgm:prSet presAssocID="{BC8CA2B5-A5F9-4C3C-8044-DFFFA53416AB}" presName="node" presStyleLbl="node1" presStyleIdx="1" presStyleCnt="6" custScaleX="160417" custScaleY="36030" custRadScaleRad="129953" custRadScaleInc="-60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2EB9BB-BD72-4B83-B5BF-C59AC19282DE}" type="pres">
      <dgm:prSet presAssocID="{BD8503D9-7043-4390-B3F3-1384FCEB800F}" presName="Name9" presStyleLbl="parChTrans1D2" presStyleIdx="2" presStyleCnt="6"/>
      <dgm:spPr/>
      <dgm:t>
        <a:bodyPr/>
        <a:lstStyle/>
        <a:p>
          <a:endParaRPr lang="es-MX"/>
        </a:p>
      </dgm:t>
    </dgm:pt>
    <dgm:pt modelId="{5A37DA97-E464-4FD9-9731-0925212238CB}" type="pres">
      <dgm:prSet presAssocID="{BD8503D9-7043-4390-B3F3-1384FCEB800F}" presName="connTx" presStyleLbl="parChTrans1D2" presStyleIdx="2" presStyleCnt="6"/>
      <dgm:spPr/>
      <dgm:t>
        <a:bodyPr/>
        <a:lstStyle/>
        <a:p>
          <a:endParaRPr lang="es-MX"/>
        </a:p>
      </dgm:t>
    </dgm:pt>
    <dgm:pt modelId="{81B20C69-61A1-4608-B5D5-85AD1B3BCDC4}" type="pres">
      <dgm:prSet presAssocID="{26074081-6490-41DD-BAB7-AEC0AAC3122E}" presName="node" presStyleLbl="node1" presStyleIdx="2" presStyleCnt="6" custScaleX="153147" custScaleY="29920" custRadScaleRad="179702" custRadScaleInc="-1651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A38270-279D-4571-9FE7-9DDE9E5BD064}" type="pres">
      <dgm:prSet presAssocID="{3EDA0985-48B3-42C2-AE8E-764958FE1028}" presName="Name9" presStyleLbl="parChTrans1D2" presStyleIdx="3" presStyleCnt="6"/>
      <dgm:spPr/>
      <dgm:t>
        <a:bodyPr/>
        <a:lstStyle/>
        <a:p>
          <a:endParaRPr lang="es-MX"/>
        </a:p>
      </dgm:t>
    </dgm:pt>
    <dgm:pt modelId="{B8DDC0DD-DA08-4990-A40B-6DB42BE2D88F}" type="pres">
      <dgm:prSet presAssocID="{3EDA0985-48B3-42C2-AE8E-764958FE1028}" presName="connTx" presStyleLbl="parChTrans1D2" presStyleIdx="3" presStyleCnt="6"/>
      <dgm:spPr/>
      <dgm:t>
        <a:bodyPr/>
        <a:lstStyle/>
        <a:p>
          <a:endParaRPr lang="es-MX"/>
        </a:p>
      </dgm:t>
    </dgm:pt>
    <dgm:pt modelId="{4F16CFDC-A01D-488D-82CA-C50815A58C81}" type="pres">
      <dgm:prSet presAssocID="{0D3627D5-7F3E-409A-9AEE-4ED3E77673E2}" presName="node" presStyleLbl="node1" presStyleIdx="3" presStyleCnt="6" custScaleX="109960" custScaleY="62416" custRadScaleRad="171308" custRadScaleInc="-2878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8EB5A5-69C6-4F53-862E-9CF4DB6A465D}" type="pres">
      <dgm:prSet presAssocID="{A6996A8F-7958-4DA4-9DD0-262E2BBBDAFC}" presName="Name9" presStyleLbl="parChTrans1D2" presStyleIdx="4" presStyleCnt="6"/>
      <dgm:spPr/>
      <dgm:t>
        <a:bodyPr/>
        <a:lstStyle/>
        <a:p>
          <a:endParaRPr lang="es-MX"/>
        </a:p>
      </dgm:t>
    </dgm:pt>
    <dgm:pt modelId="{F62FD3CB-FDAA-49B7-8248-6BEDA1B48555}" type="pres">
      <dgm:prSet presAssocID="{A6996A8F-7958-4DA4-9DD0-262E2BBBDAFC}" presName="connTx" presStyleLbl="parChTrans1D2" presStyleIdx="4" presStyleCnt="6"/>
      <dgm:spPr/>
      <dgm:t>
        <a:bodyPr/>
        <a:lstStyle/>
        <a:p>
          <a:endParaRPr lang="es-MX"/>
        </a:p>
      </dgm:t>
    </dgm:pt>
    <dgm:pt modelId="{F138EED9-CA85-4589-83BB-BB7BC2DD3F0A}" type="pres">
      <dgm:prSet presAssocID="{E3230B3C-48C6-45AB-B211-FA6A5E7152CD}" presName="node" presStyleLbl="node1" presStyleIdx="4" presStyleCnt="6" custScaleX="212058" custScaleY="79277" custRadScaleRad="88234" custRadScaleInc="-18002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75F8B0-0FB2-4359-B648-5917C7419ADC}" type="pres">
      <dgm:prSet presAssocID="{616F0CCC-7735-41B3-85BB-2C2ACC2A2F5B}" presName="Name9" presStyleLbl="parChTrans1D2" presStyleIdx="5" presStyleCnt="6"/>
      <dgm:spPr/>
      <dgm:t>
        <a:bodyPr/>
        <a:lstStyle/>
        <a:p>
          <a:endParaRPr lang="es-MX"/>
        </a:p>
      </dgm:t>
    </dgm:pt>
    <dgm:pt modelId="{D96862D9-C561-48B6-B72A-D6B81C5F7ECD}" type="pres">
      <dgm:prSet presAssocID="{616F0CCC-7735-41B3-85BB-2C2ACC2A2F5B}" presName="connTx" presStyleLbl="parChTrans1D2" presStyleIdx="5" presStyleCnt="6"/>
      <dgm:spPr/>
      <dgm:t>
        <a:bodyPr/>
        <a:lstStyle/>
        <a:p>
          <a:endParaRPr lang="es-MX"/>
        </a:p>
      </dgm:t>
    </dgm:pt>
    <dgm:pt modelId="{C50711F3-DA58-44EF-92DD-FB2598A83D00}" type="pres">
      <dgm:prSet presAssocID="{AD07FBA9-A60E-4542-A64E-4044139A5A35}" presName="node" presStyleLbl="node1" presStyleIdx="5" presStyleCnt="6" custScaleX="112376" custRadScaleRad="206863" custRadScaleInc="-925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85774BB-B4DF-426F-9D85-1674E6691526}" type="presOf" srcId="{A6996A8F-7958-4DA4-9DD0-262E2BBBDAFC}" destId="{348EB5A5-69C6-4F53-862E-9CF4DB6A465D}" srcOrd="0" destOrd="0" presId="urn:microsoft.com/office/officeart/2005/8/layout/radial1"/>
    <dgm:cxn modelId="{C99263C0-E1D0-46C0-A8F9-671D17FDA2F0}" type="presOf" srcId="{3EDA0985-48B3-42C2-AE8E-764958FE1028}" destId="{46A38270-279D-4571-9FE7-9DDE9E5BD064}" srcOrd="0" destOrd="0" presId="urn:microsoft.com/office/officeart/2005/8/layout/radial1"/>
    <dgm:cxn modelId="{9922356E-ABEF-4C50-9B15-279BB950EB3D}" type="presOf" srcId="{D1AAD7D7-B973-415F-93CC-F0275E47ECC1}" destId="{0EED1EA0-4FB8-42A3-8D9B-0F33BEC6E9DD}" srcOrd="0" destOrd="0" presId="urn:microsoft.com/office/officeart/2005/8/layout/radial1"/>
    <dgm:cxn modelId="{C6512F66-6852-4DC5-BEE8-F82E3948E0F2}" type="presOf" srcId="{2B758A80-EA55-4A77-A7E5-35549DB084E3}" destId="{4000E083-D218-4234-87B7-47A2C9C99DCD}" srcOrd="1" destOrd="0" presId="urn:microsoft.com/office/officeart/2005/8/layout/radial1"/>
    <dgm:cxn modelId="{65D727CC-0225-4CA9-8EF9-B593B7D7EF95}" type="presOf" srcId="{2B758A80-EA55-4A77-A7E5-35549DB084E3}" destId="{1744CF61-317F-48C9-94EE-AEB881201A97}" srcOrd="0" destOrd="0" presId="urn:microsoft.com/office/officeart/2005/8/layout/radial1"/>
    <dgm:cxn modelId="{037EB88E-08D3-4730-89EE-4FD80316DE5D}" type="presOf" srcId="{26074081-6490-41DD-BAB7-AEC0AAC3122E}" destId="{81B20C69-61A1-4608-B5D5-85AD1B3BCDC4}" srcOrd="0" destOrd="0" presId="urn:microsoft.com/office/officeart/2005/8/layout/radial1"/>
    <dgm:cxn modelId="{8A9B43B0-1A21-4DA3-BBD2-CA861E98F728}" type="presOf" srcId="{BD8503D9-7043-4390-B3F3-1384FCEB800F}" destId="{5A37DA97-E464-4FD9-9731-0925212238CB}" srcOrd="1" destOrd="0" presId="urn:microsoft.com/office/officeart/2005/8/layout/radial1"/>
    <dgm:cxn modelId="{A4BC7602-C92F-4E6E-B5E5-D99DA3CD910A}" srcId="{29D8A1F3-EF8A-45B9-97BD-05CF81B8AD77}" destId="{0D3627D5-7F3E-409A-9AEE-4ED3E77673E2}" srcOrd="3" destOrd="0" parTransId="{3EDA0985-48B3-42C2-AE8E-764958FE1028}" sibTransId="{47A445B7-914C-49B8-8FDA-7D4DA6A67157}"/>
    <dgm:cxn modelId="{44ADD190-D1B7-4A04-9091-078C5D324475}" type="presOf" srcId="{6914A75D-E9CE-4BA0-A758-7B98E4593B26}" destId="{21E2BB98-9D7B-4314-994F-341635EBA1AB}" srcOrd="0" destOrd="0" presId="urn:microsoft.com/office/officeart/2005/8/layout/radial1"/>
    <dgm:cxn modelId="{D185EED3-694A-4C57-973C-FB5BBEA4387C}" type="presOf" srcId="{AD07FBA9-A60E-4542-A64E-4044139A5A35}" destId="{C50711F3-DA58-44EF-92DD-FB2598A83D00}" srcOrd="0" destOrd="0" presId="urn:microsoft.com/office/officeart/2005/8/layout/radial1"/>
    <dgm:cxn modelId="{59CE5A28-529A-4F03-A20A-AD99CED8B7F6}" type="presOf" srcId="{616F0CCC-7735-41B3-85BB-2C2ACC2A2F5B}" destId="{D96862D9-C561-48B6-B72A-D6B81C5F7ECD}" srcOrd="1" destOrd="0" presId="urn:microsoft.com/office/officeart/2005/8/layout/radial1"/>
    <dgm:cxn modelId="{0BAEC0CC-B334-4C95-BCB5-76B44B1C599D}" type="presOf" srcId="{616F0CCC-7735-41B3-85BB-2C2ACC2A2F5B}" destId="{9E75F8B0-0FB2-4359-B648-5917C7419ADC}" srcOrd="0" destOrd="0" presId="urn:microsoft.com/office/officeart/2005/8/layout/radial1"/>
    <dgm:cxn modelId="{C08CEC82-D014-4D26-BCE0-85F6F351EACE}" srcId="{29D8A1F3-EF8A-45B9-97BD-05CF81B8AD77}" destId="{26074081-6490-41DD-BAB7-AEC0AAC3122E}" srcOrd="2" destOrd="0" parTransId="{BD8503D9-7043-4390-B3F3-1384FCEB800F}" sibTransId="{904C1DED-C1D0-4EA8-ABBE-A1B0842D6390}"/>
    <dgm:cxn modelId="{803A648B-CD84-4131-BB83-DA1D84692F07}" type="presOf" srcId="{BD8503D9-7043-4390-B3F3-1384FCEB800F}" destId="{F42EB9BB-BD72-4B83-B5BF-C59AC19282DE}" srcOrd="0" destOrd="0" presId="urn:microsoft.com/office/officeart/2005/8/layout/radial1"/>
    <dgm:cxn modelId="{A9104780-00E7-442F-88E7-069364808804}" srcId="{29D8A1F3-EF8A-45B9-97BD-05CF81B8AD77}" destId="{E3230B3C-48C6-45AB-B211-FA6A5E7152CD}" srcOrd="4" destOrd="0" parTransId="{A6996A8F-7958-4DA4-9DD0-262E2BBBDAFC}" sibTransId="{327E2E6F-EE50-46B7-95D4-852A128A11FB}"/>
    <dgm:cxn modelId="{D85BE7EF-85AB-4AC4-B857-5461EB4E82A3}" type="presOf" srcId="{6914A75D-E9CE-4BA0-A758-7B98E4593B26}" destId="{65A8E29C-6461-4FA2-9253-B1A9A0C12694}" srcOrd="1" destOrd="0" presId="urn:microsoft.com/office/officeart/2005/8/layout/radial1"/>
    <dgm:cxn modelId="{7DEC981E-CC2E-449D-BCB1-47F127FB2D0C}" srcId="{F7510621-532D-497E-A2F0-7AF2E6007EF4}" destId="{29D8A1F3-EF8A-45B9-97BD-05CF81B8AD77}" srcOrd="0" destOrd="0" parTransId="{70865402-1B52-4A7B-ADA3-F3BE7F9D66F5}" sibTransId="{139BB275-D2B0-4D8A-8C5F-0AFAAB20C17D}"/>
    <dgm:cxn modelId="{04127196-67CD-43D5-8890-A2560E0E5DEF}" type="presOf" srcId="{0D3627D5-7F3E-409A-9AEE-4ED3E77673E2}" destId="{4F16CFDC-A01D-488D-82CA-C50815A58C81}" srcOrd="0" destOrd="0" presId="urn:microsoft.com/office/officeart/2005/8/layout/radial1"/>
    <dgm:cxn modelId="{E9204EBF-9CF3-40C5-8C01-D77B8B6E083B}" srcId="{29D8A1F3-EF8A-45B9-97BD-05CF81B8AD77}" destId="{BC8CA2B5-A5F9-4C3C-8044-DFFFA53416AB}" srcOrd="1" destOrd="0" parTransId="{6914A75D-E9CE-4BA0-A758-7B98E4593B26}" sibTransId="{91DD988B-F6E6-465F-A4F0-CF28A0765652}"/>
    <dgm:cxn modelId="{4399F597-980F-4B46-B648-F74D6D389C22}" type="presOf" srcId="{F7510621-532D-497E-A2F0-7AF2E6007EF4}" destId="{9EC7A9DA-7C02-41D6-A3C0-EDB475E0E673}" srcOrd="0" destOrd="0" presId="urn:microsoft.com/office/officeart/2005/8/layout/radial1"/>
    <dgm:cxn modelId="{50EA018B-E1A9-4CAF-B4E7-6526D10C3E85}" type="presOf" srcId="{BC8CA2B5-A5F9-4C3C-8044-DFFFA53416AB}" destId="{EB4AAD3A-71C5-4090-AE92-5FB706DFA80D}" srcOrd="0" destOrd="0" presId="urn:microsoft.com/office/officeart/2005/8/layout/radial1"/>
    <dgm:cxn modelId="{C9D2BC40-276A-4D94-962B-83A0C257CA35}" srcId="{29D8A1F3-EF8A-45B9-97BD-05CF81B8AD77}" destId="{AD07FBA9-A60E-4542-A64E-4044139A5A35}" srcOrd="5" destOrd="0" parTransId="{616F0CCC-7735-41B3-85BB-2C2ACC2A2F5B}" sibTransId="{8177C63F-2464-42FF-8285-B9ED091721B8}"/>
    <dgm:cxn modelId="{F56B0B6D-98D8-48BD-9666-23C57F6F7BB3}" srcId="{29D8A1F3-EF8A-45B9-97BD-05CF81B8AD77}" destId="{D1AAD7D7-B973-415F-93CC-F0275E47ECC1}" srcOrd="0" destOrd="0" parTransId="{2B758A80-EA55-4A77-A7E5-35549DB084E3}" sibTransId="{2C3E8A0B-4626-489B-8149-A1708487CA64}"/>
    <dgm:cxn modelId="{C76CCE46-D6B5-4C89-958A-D6394CD0D1C6}" type="presOf" srcId="{29D8A1F3-EF8A-45B9-97BD-05CF81B8AD77}" destId="{B788870A-528D-4236-B996-A241224B22C8}" srcOrd="0" destOrd="0" presId="urn:microsoft.com/office/officeart/2005/8/layout/radial1"/>
    <dgm:cxn modelId="{B0350EF1-EDCF-443E-87F4-AEF8C2FC834D}" type="presOf" srcId="{3EDA0985-48B3-42C2-AE8E-764958FE1028}" destId="{B8DDC0DD-DA08-4990-A40B-6DB42BE2D88F}" srcOrd="1" destOrd="0" presId="urn:microsoft.com/office/officeart/2005/8/layout/radial1"/>
    <dgm:cxn modelId="{CEC9B263-72EF-4712-87A3-D0254645CE81}" type="presOf" srcId="{A6996A8F-7958-4DA4-9DD0-262E2BBBDAFC}" destId="{F62FD3CB-FDAA-49B7-8248-6BEDA1B48555}" srcOrd="1" destOrd="0" presId="urn:microsoft.com/office/officeart/2005/8/layout/radial1"/>
    <dgm:cxn modelId="{B90EA20B-ABFA-4193-8D15-7A0774A3E582}" type="presOf" srcId="{E3230B3C-48C6-45AB-B211-FA6A5E7152CD}" destId="{F138EED9-CA85-4589-83BB-BB7BC2DD3F0A}" srcOrd="0" destOrd="0" presId="urn:microsoft.com/office/officeart/2005/8/layout/radial1"/>
    <dgm:cxn modelId="{71577204-09E9-42F3-A3A9-F5BE6075F650}" type="presParOf" srcId="{9EC7A9DA-7C02-41D6-A3C0-EDB475E0E673}" destId="{B788870A-528D-4236-B996-A241224B22C8}" srcOrd="0" destOrd="0" presId="urn:microsoft.com/office/officeart/2005/8/layout/radial1"/>
    <dgm:cxn modelId="{38F647EA-E088-4F8E-828A-3F853D1B35EA}" type="presParOf" srcId="{9EC7A9DA-7C02-41D6-A3C0-EDB475E0E673}" destId="{1744CF61-317F-48C9-94EE-AEB881201A97}" srcOrd="1" destOrd="0" presId="urn:microsoft.com/office/officeart/2005/8/layout/radial1"/>
    <dgm:cxn modelId="{1022B0F8-F6AD-4EA8-B2BA-789D5EE04CC2}" type="presParOf" srcId="{1744CF61-317F-48C9-94EE-AEB881201A97}" destId="{4000E083-D218-4234-87B7-47A2C9C99DCD}" srcOrd="0" destOrd="0" presId="urn:microsoft.com/office/officeart/2005/8/layout/radial1"/>
    <dgm:cxn modelId="{257E20EF-0749-4B0F-8E3F-15C43A25989D}" type="presParOf" srcId="{9EC7A9DA-7C02-41D6-A3C0-EDB475E0E673}" destId="{0EED1EA0-4FB8-42A3-8D9B-0F33BEC6E9DD}" srcOrd="2" destOrd="0" presId="urn:microsoft.com/office/officeart/2005/8/layout/radial1"/>
    <dgm:cxn modelId="{A11606BC-C2BF-432C-A98E-69CC209765B9}" type="presParOf" srcId="{9EC7A9DA-7C02-41D6-A3C0-EDB475E0E673}" destId="{21E2BB98-9D7B-4314-994F-341635EBA1AB}" srcOrd="3" destOrd="0" presId="urn:microsoft.com/office/officeart/2005/8/layout/radial1"/>
    <dgm:cxn modelId="{515DB634-502F-44BD-A14F-E9E82702329F}" type="presParOf" srcId="{21E2BB98-9D7B-4314-994F-341635EBA1AB}" destId="{65A8E29C-6461-4FA2-9253-B1A9A0C12694}" srcOrd="0" destOrd="0" presId="urn:microsoft.com/office/officeart/2005/8/layout/radial1"/>
    <dgm:cxn modelId="{F49988AF-BCD7-4261-9C4A-22314E286225}" type="presParOf" srcId="{9EC7A9DA-7C02-41D6-A3C0-EDB475E0E673}" destId="{EB4AAD3A-71C5-4090-AE92-5FB706DFA80D}" srcOrd="4" destOrd="0" presId="urn:microsoft.com/office/officeart/2005/8/layout/radial1"/>
    <dgm:cxn modelId="{0CC39A80-9B4D-491E-8AF8-C4A0D18926B2}" type="presParOf" srcId="{9EC7A9DA-7C02-41D6-A3C0-EDB475E0E673}" destId="{F42EB9BB-BD72-4B83-B5BF-C59AC19282DE}" srcOrd="5" destOrd="0" presId="urn:microsoft.com/office/officeart/2005/8/layout/radial1"/>
    <dgm:cxn modelId="{75493D93-86DE-4AEA-96FC-C06A9A595920}" type="presParOf" srcId="{F42EB9BB-BD72-4B83-B5BF-C59AC19282DE}" destId="{5A37DA97-E464-4FD9-9731-0925212238CB}" srcOrd="0" destOrd="0" presId="urn:microsoft.com/office/officeart/2005/8/layout/radial1"/>
    <dgm:cxn modelId="{453D3642-A244-40F5-A73C-B28707231D5C}" type="presParOf" srcId="{9EC7A9DA-7C02-41D6-A3C0-EDB475E0E673}" destId="{81B20C69-61A1-4608-B5D5-85AD1B3BCDC4}" srcOrd="6" destOrd="0" presId="urn:microsoft.com/office/officeart/2005/8/layout/radial1"/>
    <dgm:cxn modelId="{82C89D4E-230A-4856-BDDB-085EDD4E1B1A}" type="presParOf" srcId="{9EC7A9DA-7C02-41D6-A3C0-EDB475E0E673}" destId="{46A38270-279D-4571-9FE7-9DDE9E5BD064}" srcOrd="7" destOrd="0" presId="urn:microsoft.com/office/officeart/2005/8/layout/radial1"/>
    <dgm:cxn modelId="{77BD52F9-6F6B-4BB6-B24E-6EBE16D8B07D}" type="presParOf" srcId="{46A38270-279D-4571-9FE7-9DDE9E5BD064}" destId="{B8DDC0DD-DA08-4990-A40B-6DB42BE2D88F}" srcOrd="0" destOrd="0" presId="urn:microsoft.com/office/officeart/2005/8/layout/radial1"/>
    <dgm:cxn modelId="{8EFBB3E1-D13D-4F65-A372-BCBB16D871AD}" type="presParOf" srcId="{9EC7A9DA-7C02-41D6-A3C0-EDB475E0E673}" destId="{4F16CFDC-A01D-488D-82CA-C50815A58C81}" srcOrd="8" destOrd="0" presId="urn:microsoft.com/office/officeart/2005/8/layout/radial1"/>
    <dgm:cxn modelId="{5AEF82B6-4A12-41F5-909D-FEB44429CF06}" type="presParOf" srcId="{9EC7A9DA-7C02-41D6-A3C0-EDB475E0E673}" destId="{348EB5A5-69C6-4F53-862E-9CF4DB6A465D}" srcOrd="9" destOrd="0" presId="urn:microsoft.com/office/officeart/2005/8/layout/radial1"/>
    <dgm:cxn modelId="{63D12440-15E7-4C7F-A4C7-E3B58BED490E}" type="presParOf" srcId="{348EB5A5-69C6-4F53-862E-9CF4DB6A465D}" destId="{F62FD3CB-FDAA-49B7-8248-6BEDA1B48555}" srcOrd="0" destOrd="0" presId="urn:microsoft.com/office/officeart/2005/8/layout/radial1"/>
    <dgm:cxn modelId="{527BA370-23AE-446B-8611-55691B13D169}" type="presParOf" srcId="{9EC7A9DA-7C02-41D6-A3C0-EDB475E0E673}" destId="{F138EED9-CA85-4589-83BB-BB7BC2DD3F0A}" srcOrd="10" destOrd="0" presId="urn:microsoft.com/office/officeart/2005/8/layout/radial1"/>
    <dgm:cxn modelId="{A63E027C-56BB-42D6-80A7-7D4336B900F6}" type="presParOf" srcId="{9EC7A9DA-7C02-41D6-A3C0-EDB475E0E673}" destId="{9E75F8B0-0FB2-4359-B648-5917C7419ADC}" srcOrd="11" destOrd="0" presId="urn:microsoft.com/office/officeart/2005/8/layout/radial1"/>
    <dgm:cxn modelId="{6901D8AC-25AE-498A-9B31-34256A677C15}" type="presParOf" srcId="{9E75F8B0-0FB2-4359-B648-5917C7419ADC}" destId="{D96862D9-C561-48B6-B72A-D6B81C5F7ECD}" srcOrd="0" destOrd="0" presId="urn:microsoft.com/office/officeart/2005/8/layout/radial1"/>
    <dgm:cxn modelId="{02B439A7-5BD3-4A2F-A096-FB8B1981A9EB}" type="presParOf" srcId="{9EC7A9DA-7C02-41D6-A3C0-EDB475E0E673}" destId="{C50711F3-DA58-44EF-92DD-FB2598A83D0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22FB53-3093-4C64-8C67-853B84B617F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43564A2-FD1A-4056-B87E-68DF88590B11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1F2EA3B9-D1A4-4256-B139-7327ECF6951B}" type="parTrans" cxnId="{043FF3E6-5A94-4CF5-B4A2-5685D60E8344}">
      <dgm:prSet/>
      <dgm:spPr/>
      <dgm:t>
        <a:bodyPr/>
        <a:lstStyle/>
        <a:p>
          <a:endParaRPr lang="es-MX"/>
        </a:p>
      </dgm:t>
    </dgm:pt>
    <dgm:pt modelId="{2C1A86D1-465F-4764-8506-3B57049817A5}" type="sibTrans" cxnId="{043FF3E6-5A94-4CF5-B4A2-5685D60E8344}">
      <dgm:prSet/>
      <dgm:spPr>
        <a:ln w="7620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s-MX"/>
        </a:p>
      </dgm:t>
    </dgm:pt>
    <dgm:pt modelId="{0F9F6760-18EF-482E-B4AA-E4013E54802A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3E2BDD96-03CB-4175-9B7F-41FDF767DCC8}" type="parTrans" cxnId="{932CC7B6-1C45-47D4-9961-1CE66A729773}">
      <dgm:prSet/>
      <dgm:spPr/>
      <dgm:t>
        <a:bodyPr/>
        <a:lstStyle/>
        <a:p>
          <a:endParaRPr lang="es-MX"/>
        </a:p>
      </dgm:t>
    </dgm:pt>
    <dgm:pt modelId="{3B24331C-59E1-4E5D-8169-22297A31E4C3}" type="sibTrans" cxnId="{932CC7B6-1C45-47D4-9961-1CE66A729773}">
      <dgm:prSet/>
      <dgm:spPr/>
      <dgm:t>
        <a:bodyPr/>
        <a:lstStyle/>
        <a:p>
          <a:endParaRPr lang="es-MX"/>
        </a:p>
      </dgm:t>
    </dgm:pt>
    <dgm:pt modelId="{FBDCCC74-5558-48A1-986B-90BD6B2E43D5}">
      <dgm:prSet phldrT="[Texto]"/>
      <dgm:spPr/>
      <dgm:t>
        <a:bodyPr/>
        <a:lstStyle/>
        <a:p>
          <a:r>
            <a:rPr lang="es-MX" dirty="0"/>
            <a:t> </a:t>
          </a:r>
        </a:p>
      </dgm:t>
    </dgm:pt>
    <dgm:pt modelId="{30CE6BCE-1464-43B7-947D-9F6F18DEA827}" type="parTrans" cxnId="{551897DB-EAFE-405F-A289-F7C1FA32CDAD}">
      <dgm:prSet/>
      <dgm:spPr/>
      <dgm:t>
        <a:bodyPr/>
        <a:lstStyle/>
        <a:p>
          <a:endParaRPr lang="es-MX"/>
        </a:p>
      </dgm:t>
    </dgm:pt>
    <dgm:pt modelId="{57C55BAC-7941-44D7-A006-C36C42167962}" type="sibTrans" cxnId="{551897DB-EAFE-405F-A289-F7C1FA32CDAD}">
      <dgm:prSet/>
      <dgm:spPr/>
      <dgm:t>
        <a:bodyPr/>
        <a:lstStyle/>
        <a:p>
          <a:endParaRPr lang="es-MX"/>
        </a:p>
      </dgm:t>
    </dgm:pt>
    <dgm:pt modelId="{FE737B5E-A976-4B0E-AE49-577A3B61CFBD}">
      <dgm:prSet phldrT="[Texto]"/>
      <dgm:spPr/>
      <dgm:t>
        <a:bodyPr/>
        <a:lstStyle/>
        <a:p>
          <a:r>
            <a:rPr lang="es-MX"/>
            <a:t> </a:t>
          </a:r>
        </a:p>
      </dgm:t>
    </dgm:pt>
    <dgm:pt modelId="{4873AB28-0BE6-4506-B78D-7E978A767DB1}" type="parTrans" cxnId="{3C601017-0F92-4B7C-852E-B1101C162AE7}">
      <dgm:prSet/>
      <dgm:spPr/>
      <dgm:t>
        <a:bodyPr/>
        <a:lstStyle/>
        <a:p>
          <a:endParaRPr lang="es-MX"/>
        </a:p>
      </dgm:t>
    </dgm:pt>
    <dgm:pt modelId="{F47E3B4E-E000-4F96-BE4E-DCCFAA623982}" type="sibTrans" cxnId="{3C601017-0F92-4B7C-852E-B1101C162AE7}">
      <dgm:prSet/>
      <dgm:spPr/>
      <dgm:t>
        <a:bodyPr/>
        <a:lstStyle/>
        <a:p>
          <a:endParaRPr lang="es-MX"/>
        </a:p>
      </dgm:t>
    </dgm:pt>
    <dgm:pt modelId="{68F1838D-D08F-4516-8F03-498BCC4E649B}" type="pres">
      <dgm:prSet presAssocID="{2222FB53-3093-4C64-8C67-853B84B617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95DCFE5D-5495-4F0F-B4FD-05F37DBFFF4E}" type="pres">
      <dgm:prSet presAssocID="{2222FB53-3093-4C64-8C67-853B84B617FD}" presName="Name1" presStyleCnt="0"/>
      <dgm:spPr/>
    </dgm:pt>
    <dgm:pt modelId="{2EF1C692-3BF2-4990-B277-ADA8054B530D}" type="pres">
      <dgm:prSet presAssocID="{2222FB53-3093-4C64-8C67-853B84B617FD}" presName="cycle" presStyleCnt="0"/>
      <dgm:spPr/>
    </dgm:pt>
    <dgm:pt modelId="{19EA2C18-C575-44F8-8A32-470060E4A23E}" type="pres">
      <dgm:prSet presAssocID="{2222FB53-3093-4C64-8C67-853B84B617FD}" presName="srcNode" presStyleLbl="node1" presStyleIdx="0" presStyleCnt="4"/>
      <dgm:spPr/>
    </dgm:pt>
    <dgm:pt modelId="{B3E3A5B9-4AC5-4980-90C9-CAB490FB8597}" type="pres">
      <dgm:prSet presAssocID="{2222FB53-3093-4C64-8C67-853B84B617FD}" presName="conn" presStyleLbl="parChTrans1D2" presStyleIdx="0" presStyleCnt="1"/>
      <dgm:spPr/>
      <dgm:t>
        <a:bodyPr/>
        <a:lstStyle/>
        <a:p>
          <a:endParaRPr lang="es-MX"/>
        </a:p>
      </dgm:t>
    </dgm:pt>
    <dgm:pt modelId="{BA41F748-464C-4618-B0B4-DC79F52F9EC7}" type="pres">
      <dgm:prSet presAssocID="{2222FB53-3093-4C64-8C67-853B84B617FD}" presName="extraNode" presStyleLbl="node1" presStyleIdx="0" presStyleCnt="4"/>
      <dgm:spPr/>
    </dgm:pt>
    <dgm:pt modelId="{C93A0D42-BE41-4247-96E0-7102167CA5A8}" type="pres">
      <dgm:prSet presAssocID="{2222FB53-3093-4C64-8C67-853B84B617FD}" presName="dstNode" presStyleLbl="node1" presStyleIdx="0" presStyleCnt="4"/>
      <dgm:spPr/>
    </dgm:pt>
    <dgm:pt modelId="{3D8D7481-DB92-4DD2-8584-6F5762614576}" type="pres">
      <dgm:prSet presAssocID="{043564A2-FD1A-4056-B87E-68DF88590B11}" presName="text_1" presStyleLbl="node1" presStyleIdx="0" presStyleCnt="4" custScaleY="719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70743D-9DDE-42CE-B5BF-247FB8D8BF3A}" type="pres">
      <dgm:prSet presAssocID="{043564A2-FD1A-4056-B87E-68DF88590B11}" presName="accent_1" presStyleCnt="0"/>
      <dgm:spPr/>
    </dgm:pt>
    <dgm:pt modelId="{249A3C01-F4F7-4130-A917-8D1A64C96227}" type="pres">
      <dgm:prSet presAssocID="{043564A2-FD1A-4056-B87E-68DF88590B11}" presName="accentRepeatNode" presStyleLbl="solidFgAcc1" presStyleIdx="0" presStyleCnt="4"/>
      <dgm:spPr/>
    </dgm:pt>
    <dgm:pt modelId="{993B0E53-FA07-489D-8E3A-9C3E6E42383A}" type="pres">
      <dgm:prSet presAssocID="{FE737B5E-A976-4B0E-AE49-577A3B61CFBD}" presName="text_2" presStyleLbl="node1" presStyleIdx="1" presStyleCnt="4" custScaleY="1450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C74C07-F89B-4743-87E2-4FF3EDAFA965}" type="pres">
      <dgm:prSet presAssocID="{FE737B5E-A976-4B0E-AE49-577A3B61CFBD}" presName="accent_2" presStyleCnt="0"/>
      <dgm:spPr/>
    </dgm:pt>
    <dgm:pt modelId="{F9B5537D-54F0-491F-B565-C8207BDCAC55}" type="pres">
      <dgm:prSet presAssocID="{FE737B5E-A976-4B0E-AE49-577A3B61CFBD}" presName="accentRepeatNode" presStyleLbl="solidFgAcc1" presStyleIdx="1" presStyleCnt="4" custScaleX="104302" custScaleY="111059"/>
      <dgm:spPr/>
    </dgm:pt>
    <dgm:pt modelId="{C9073806-27E3-4DD4-BB03-3646FE92ABA4}" type="pres">
      <dgm:prSet presAssocID="{0F9F6760-18EF-482E-B4AA-E4013E54802A}" presName="text_3" presStyleLbl="node1" presStyleIdx="2" presStyleCnt="4" custScaleY="133918" custLinFactNeighborY="1181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DA3620-22CA-4EE5-8667-A5D3EC72832A}" type="pres">
      <dgm:prSet presAssocID="{0F9F6760-18EF-482E-B4AA-E4013E54802A}" presName="accent_3" presStyleCnt="0"/>
      <dgm:spPr/>
    </dgm:pt>
    <dgm:pt modelId="{FFCB79F9-370F-4286-84B2-59F7B4438AF0}" type="pres">
      <dgm:prSet presAssocID="{0F9F6760-18EF-482E-B4AA-E4013E54802A}" presName="accentRepeatNode" presStyleLbl="solidFgAcc1" presStyleIdx="2" presStyleCnt="4" custLinFactNeighborY="8100"/>
      <dgm:spPr/>
    </dgm:pt>
    <dgm:pt modelId="{C8D6728F-AB12-41E0-AB7C-ACF7E9417469}" type="pres">
      <dgm:prSet presAssocID="{FBDCCC74-5558-48A1-986B-90BD6B2E43D5}" presName="text_4" presStyleLbl="node1" presStyleIdx="3" presStyleCnt="4" custScaleY="81899" custLinFactNeighborX="-2408" custLinFactNeighborY="-62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40F3DF-F916-4585-BB89-9A06C444279B}" type="pres">
      <dgm:prSet presAssocID="{FBDCCC74-5558-48A1-986B-90BD6B2E43D5}" presName="accent_4" presStyleCnt="0"/>
      <dgm:spPr/>
    </dgm:pt>
    <dgm:pt modelId="{6F2499DD-B7A6-4361-B27A-40F1D94E1B29}" type="pres">
      <dgm:prSet presAssocID="{FBDCCC74-5558-48A1-986B-90BD6B2E43D5}" presName="accentRepeatNode" presStyleLbl="solidFgAcc1" presStyleIdx="3" presStyleCnt="4"/>
      <dgm:spPr/>
    </dgm:pt>
  </dgm:ptLst>
  <dgm:cxnLst>
    <dgm:cxn modelId="{551897DB-EAFE-405F-A289-F7C1FA32CDAD}" srcId="{2222FB53-3093-4C64-8C67-853B84B617FD}" destId="{FBDCCC74-5558-48A1-986B-90BD6B2E43D5}" srcOrd="3" destOrd="0" parTransId="{30CE6BCE-1464-43B7-947D-9F6F18DEA827}" sibTransId="{57C55BAC-7941-44D7-A006-C36C42167962}"/>
    <dgm:cxn modelId="{11050183-06BF-42C7-8788-EC6F2C30B456}" type="presOf" srcId="{2C1A86D1-465F-4764-8506-3B57049817A5}" destId="{B3E3A5B9-4AC5-4980-90C9-CAB490FB8597}" srcOrd="0" destOrd="0" presId="urn:microsoft.com/office/officeart/2008/layout/VerticalCurvedList"/>
    <dgm:cxn modelId="{3C601017-0F92-4B7C-852E-B1101C162AE7}" srcId="{2222FB53-3093-4C64-8C67-853B84B617FD}" destId="{FE737B5E-A976-4B0E-AE49-577A3B61CFBD}" srcOrd="1" destOrd="0" parTransId="{4873AB28-0BE6-4506-B78D-7E978A767DB1}" sibTransId="{F47E3B4E-E000-4F96-BE4E-DCCFAA623982}"/>
    <dgm:cxn modelId="{8190B5AE-FB12-4474-AD29-8B37012CB5FE}" type="presOf" srcId="{FBDCCC74-5558-48A1-986B-90BD6B2E43D5}" destId="{C8D6728F-AB12-41E0-AB7C-ACF7E9417469}" srcOrd="0" destOrd="0" presId="urn:microsoft.com/office/officeart/2008/layout/VerticalCurvedList"/>
    <dgm:cxn modelId="{043FF3E6-5A94-4CF5-B4A2-5685D60E8344}" srcId="{2222FB53-3093-4C64-8C67-853B84B617FD}" destId="{043564A2-FD1A-4056-B87E-68DF88590B11}" srcOrd="0" destOrd="0" parTransId="{1F2EA3B9-D1A4-4256-B139-7327ECF6951B}" sibTransId="{2C1A86D1-465F-4764-8506-3B57049817A5}"/>
    <dgm:cxn modelId="{236C23FC-8250-4CDB-8E8D-FA7E236669C1}" type="presOf" srcId="{0F9F6760-18EF-482E-B4AA-E4013E54802A}" destId="{C9073806-27E3-4DD4-BB03-3646FE92ABA4}" srcOrd="0" destOrd="0" presId="urn:microsoft.com/office/officeart/2008/layout/VerticalCurvedList"/>
    <dgm:cxn modelId="{36757544-99F3-4A26-B02B-D25B47215114}" type="presOf" srcId="{2222FB53-3093-4C64-8C67-853B84B617FD}" destId="{68F1838D-D08F-4516-8F03-498BCC4E649B}" srcOrd="0" destOrd="0" presId="urn:microsoft.com/office/officeart/2008/layout/VerticalCurvedList"/>
    <dgm:cxn modelId="{0F49067D-86CF-41BA-8616-D4AEE2631958}" type="presOf" srcId="{FE737B5E-A976-4B0E-AE49-577A3B61CFBD}" destId="{993B0E53-FA07-489D-8E3A-9C3E6E42383A}" srcOrd="0" destOrd="0" presId="urn:microsoft.com/office/officeart/2008/layout/VerticalCurvedList"/>
    <dgm:cxn modelId="{7297A9C3-8FE5-4AC6-BCB4-8FD4A2E982B0}" type="presOf" srcId="{043564A2-FD1A-4056-B87E-68DF88590B11}" destId="{3D8D7481-DB92-4DD2-8584-6F5762614576}" srcOrd="0" destOrd="0" presId="urn:microsoft.com/office/officeart/2008/layout/VerticalCurvedList"/>
    <dgm:cxn modelId="{932CC7B6-1C45-47D4-9961-1CE66A729773}" srcId="{2222FB53-3093-4C64-8C67-853B84B617FD}" destId="{0F9F6760-18EF-482E-B4AA-E4013E54802A}" srcOrd="2" destOrd="0" parTransId="{3E2BDD96-03CB-4175-9B7F-41FDF767DCC8}" sibTransId="{3B24331C-59E1-4E5D-8169-22297A31E4C3}"/>
    <dgm:cxn modelId="{8FF8CA26-26D2-4A5D-A254-240DD2D1202A}" type="presParOf" srcId="{68F1838D-D08F-4516-8F03-498BCC4E649B}" destId="{95DCFE5D-5495-4F0F-B4FD-05F37DBFFF4E}" srcOrd="0" destOrd="0" presId="urn:microsoft.com/office/officeart/2008/layout/VerticalCurvedList"/>
    <dgm:cxn modelId="{77686D68-22D3-408B-8F7E-E00CD2629A1D}" type="presParOf" srcId="{95DCFE5D-5495-4F0F-B4FD-05F37DBFFF4E}" destId="{2EF1C692-3BF2-4990-B277-ADA8054B530D}" srcOrd="0" destOrd="0" presId="urn:microsoft.com/office/officeart/2008/layout/VerticalCurvedList"/>
    <dgm:cxn modelId="{A0779A38-BBEB-411D-A86A-AE67E48416F0}" type="presParOf" srcId="{2EF1C692-3BF2-4990-B277-ADA8054B530D}" destId="{19EA2C18-C575-44F8-8A32-470060E4A23E}" srcOrd="0" destOrd="0" presId="urn:microsoft.com/office/officeart/2008/layout/VerticalCurvedList"/>
    <dgm:cxn modelId="{5F4717AE-8E82-40C7-B213-EA0225C139D9}" type="presParOf" srcId="{2EF1C692-3BF2-4990-B277-ADA8054B530D}" destId="{B3E3A5B9-4AC5-4980-90C9-CAB490FB8597}" srcOrd="1" destOrd="0" presId="urn:microsoft.com/office/officeart/2008/layout/VerticalCurvedList"/>
    <dgm:cxn modelId="{1E82FB82-1C59-49EE-B98F-6E49B9198E84}" type="presParOf" srcId="{2EF1C692-3BF2-4990-B277-ADA8054B530D}" destId="{BA41F748-464C-4618-B0B4-DC79F52F9EC7}" srcOrd="2" destOrd="0" presId="urn:microsoft.com/office/officeart/2008/layout/VerticalCurvedList"/>
    <dgm:cxn modelId="{8EAFC7FB-F558-4DBC-AD7F-1306C0996DAE}" type="presParOf" srcId="{2EF1C692-3BF2-4990-B277-ADA8054B530D}" destId="{C93A0D42-BE41-4247-96E0-7102167CA5A8}" srcOrd="3" destOrd="0" presId="urn:microsoft.com/office/officeart/2008/layout/VerticalCurvedList"/>
    <dgm:cxn modelId="{E1C7F332-E75B-435F-9E9D-78584E9226B5}" type="presParOf" srcId="{95DCFE5D-5495-4F0F-B4FD-05F37DBFFF4E}" destId="{3D8D7481-DB92-4DD2-8584-6F5762614576}" srcOrd="1" destOrd="0" presId="urn:microsoft.com/office/officeart/2008/layout/VerticalCurvedList"/>
    <dgm:cxn modelId="{C229388F-D02B-47AE-A282-166D1A595ED8}" type="presParOf" srcId="{95DCFE5D-5495-4F0F-B4FD-05F37DBFFF4E}" destId="{0070743D-9DDE-42CE-B5BF-247FB8D8BF3A}" srcOrd="2" destOrd="0" presId="urn:microsoft.com/office/officeart/2008/layout/VerticalCurvedList"/>
    <dgm:cxn modelId="{BBC6C07C-BE33-42DB-9BB0-A631B9F2937B}" type="presParOf" srcId="{0070743D-9DDE-42CE-B5BF-247FB8D8BF3A}" destId="{249A3C01-F4F7-4130-A917-8D1A64C96227}" srcOrd="0" destOrd="0" presId="urn:microsoft.com/office/officeart/2008/layout/VerticalCurvedList"/>
    <dgm:cxn modelId="{8FB93123-9032-4F4C-8CFE-5664E278FAC2}" type="presParOf" srcId="{95DCFE5D-5495-4F0F-B4FD-05F37DBFFF4E}" destId="{993B0E53-FA07-489D-8E3A-9C3E6E42383A}" srcOrd="3" destOrd="0" presId="urn:microsoft.com/office/officeart/2008/layout/VerticalCurvedList"/>
    <dgm:cxn modelId="{E9B434C9-6FE3-4BF4-81C5-955C88E43B17}" type="presParOf" srcId="{95DCFE5D-5495-4F0F-B4FD-05F37DBFFF4E}" destId="{42C74C07-F89B-4743-87E2-4FF3EDAFA965}" srcOrd="4" destOrd="0" presId="urn:microsoft.com/office/officeart/2008/layout/VerticalCurvedList"/>
    <dgm:cxn modelId="{2E412BFF-B339-430E-8B4B-E18F7A56FDCB}" type="presParOf" srcId="{42C74C07-F89B-4743-87E2-4FF3EDAFA965}" destId="{F9B5537D-54F0-491F-B565-C8207BDCAC55}" srcOrd="0" destOrd="0" presId="urn:microsoft.com/office/officeart/2008/layout/VerticalCurvedList"/>
    <dgm:cxn modelId="{519359D1-C6BC-4B4E-8631-8E5224290F03}" type="presParOf" srcId="{95DCFE5D-5495-4F0F-B4FD-05F37DBFFF4E}" destId="{C9073806-27E3-4DD4-BB03-3646FE92ABA4}" srcOrd="5" destOrd="0" presId="urn:microsoft.com/office/officeart/2008/layout/VerticalCurvedList"/>
    <dgm:cxn modelId="{89A825B4-4AC5-4BFA-8130-7B874A52EA2B}" type="presParOf" srcId="{95DCFE5D-5495-4F0F-B4FD-05F37DBFFF4E}" destId="{6DDA3620-22CA-4EE5-8667-A5D3EC72832A}" srcOrd="6" destOrd="0" presId="urn:microsoft.com/office/officeart/2008/layout/VerticalCurvedList"/>
    <dgm:cxn modelId="{6322F1AE-47E5-4022-A616-C40167F9440D}" type="presParOf" srcId="{6DDA3620-22CA-4EE5-8667-A5D3EC72832A}" destId="{FFCB79F9-370F-4286-84B2-59F7B4438AF0}" srcOrd="0" destOrd="0" presId="urn:microsoft.com/office/officeart/2008/layout/VerticalCurvedList"/>
    <dgm:cxn modelId="{D9C0D424-F3F0-4095-A01A-C30CC31D239F}" type="presParOf" srcId="{95DCFE5D-5495-4F0F-B4FD-05F37DBFFF4E}" destId="{C8D6728F-AB12-41E0-AB7C-ACF7E9417469}" srcOrd="7" destOrd="0" presId="urn:microsoft.com/office/officeart/2008/layout/VerticalCurvedList"/>
    <dgm:cxn modelId="{9B686E94-F326-441D-B983-98761F756194}" type="presParOf" srcId="{95DCFE5D-5495-4F0F-B4FD-05F37DBFFF4E}" destId="{F540F3DF-F916-4585-BB89-9A06C444279B}" srcOrd="8" destOrd="0" presId="urn:microsoft.com/office/officeart/2008/layout/VerticalCurvedList"/>
    <dgm:cxn modelId="{DC4F525E-EDC7-45B8-B891-8CA332F39D42}" type="presParOf" srcId="{F540F3DF-F916-4585-BB89-9A06C444279B}" destId="{6F2499DD-B7A6-4361-B27A-40F1D94E1B2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870A-528D-4236-B996-A241224B22C8}">
      <dsp:nvSpPr>
        <dsp:cNvPr id="0" name=""/>
        <dsp:cNvSpPr/>
      </dsp:nvSpPr>
      <dsp:spPr>
        <a:xfrm>
          <a:off x="5147915" y="2561592"/>
          <a:ext cx="1905113" cy="17491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400" kern="1200"/>
        </a:p>
      </dsp:txBody>
      <dsp:txXfrm>
        <a:off x="5426912" y="2817756"/>
        <a:ext cx="1347119" cy="1236871"/>
      </dsp:txXfrm>
    </dsp:sp>
    <dsp:sp modelId="{1744CF61-317F-48C9-94EE-AEB881201A97}">
      <dsp:nvSpPr>
        <dsp:cNvPr id="0" name=""/>
        <dsp:cNvSpPr/>
      </dsp:nvSpPr>
      <dsp:spPr>
        <a:xfrm rot="12694146">
          <a:off x="3482636" y="2419381"/>
          <a:ext cx="1972126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1972126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 rot="10800000">
        <a:off x="4419397" y="2384228"/>
        <a:ext cx="98606" cy="98606"/>
      </dsp:txXfrm>
    </dsp:sp>
    <dsp:sp modelId="{0EED1EA0-4FB8-42A3-8D9B-0F33BEC6E9DD}">
      <dsp:nvSpPr>
        <dsp:cNvPr id="0" name=""/>
        <dsp:cNvSpPr/>
      </dsp:nvSpPr>
      <dsp:spPr>
        <a:xfrm>
          <a:off x="1402923" y="399509"/>
          <a:ext cx="2519608" cy="18486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1771911" y="670237"/>
        <a:ext cx="1781632" cy="1307190"/>
      </dsp:txXfrm>
    </dsp:sp>
    <dsp:sp modelId="{21E2BB98-9D7B-4314-994F-341635EBA1AB}">
      <dsp:nvSpPr>
        <dsp:cNvPr id="0" name=""/>
        <dsp:cNvSpPr/>
      </dsp:nvSpPr>
      <dsp:spPr>
        <a:xfrm rot="18985307">
          <a:off x="6507168" y="2155447"/>
          <a:ext cx="1848745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1848745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/>
        </a:p>
      </dsp:txBody>
      <dsp:txXfrm>
        <a:off x="7385322" y="2123379"/>
        <a:ext cx="92437" cy="92437"/>
      </dsp:txXfrm>
    </dsp:sp>
    <dsp:sp modelId="{EB4AAD3A-71C5-4090-AE92-5FB706DFA80D}">
      <dsp:nvSpPr>
        <dsp:cNvPr id="0" name=""/>
        <dsp:cNvSpPr/>
      </dsp:nvSpPr>
      <dsp:spPr>
        <a:xfrm>
          <a:off x="6924155" y="855153"/>
          <a:ext cx="3056126" cy="686412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7371714" y="955676"/>
        <a:ext cx="2161008" cy="485366"/>
      </dsp:txXfrm>
    </dsp:sp>
    <dsp:sp modelId="{F42EB9BB-BD72-4B83-B5BF-C59AC19282DE}">
      <dsp:nvSpPr>
        <dsp:cNvPr id="0" name=""/>
        <dsp:cNvSpPr/>
      </dsp:nvSpPr>
      <dsp:spPr>
        <a:xfrm rot="20595769">
          <a:off x="6945886" y="2743136"/>
          <a:ext cx="2824341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2824341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8287448" y="2686678"/>
        <a:ext cx="141217" cy="141217"/>
      </dsp:txXfrm>
    </dsp:sp>
    <dsp:sp modelId="{81B20C69-61A1-4608-B5D5-85AD1B3BCDC4}">
      <dsp:nvSpPr>
        <dsp:cNvPr id="0" name=""/>
        <dsp:cNvSpPr/>
      </dsp:nvSpPr>
      <dsp:spPr>
        <a:xfrm>
          <a:off x="9046336" y="1826604"/>
          <a:ext cx="2917624" cy="570010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9473612" y="1910080"/>
        <a:ext cx="2063072" cy="403058"/>
      </dsp:txXfrm>
    </dsp:sp>
    <dsp:sp modelId="{46A38270-279D-4571-9FE7-9DDE9E5BD064}">
      <dsp:nvSpPr>
        <dsp:cNvPr id="0" name=""/>
        <dsp:cNvSpPr/>
      </dsp:nvSpPr>
      <dsp:spPr>
        <a:xfrm rot="336209">
          <a:off x="7041719" y="3635896"/>
          <a:ext cx="2476889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2476889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900" kern="1200"/>
        </a:p>
      </dsp:txBody>
      <dsp:txXfrm>
        <a:off x="8218241" y="3588124"/>
        <a:ext cx="123844" cy="123844"/>
      </dsp:txXfrm>
    </dsp:sp>
    <dsp:sp modelId="{4F16CFDC-A01D-488D-82CA-C50815A58C81}">
      <dsp:nvSpPr>
        <dsp:cNvPr id="0" name=""/>
        <dsp:cNvSpPr/>
      </dsp:nvSpPr>
      <dsp:spPr>
        <a:xfrm>
          <a:off x="9497386" y="3277689"/>
          <a:ext cx="2094863" cy="1189095"/>
        </a:xfrm>
        <a:prstGeom prst="ellipse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9804172" y="3451828"/>
        <a:ext cx="1481291" cy="840817"/>
      </dsp:txXfrm>
    </dsp:sp>
    <dsp:sp modelId="{348EB5A5-69C6-4F53-862E-9CF4DB6A465D}">
      <dsp:nvSpPr>
        <dsp:cNvPr id="0" name=""/>
        <dsp:cNvSpPr/>
      </dsp:nvSpPr>
      <dsp:spPr>
        <a:xfrm rot="5435915">
          <a:off x="5731394" y="4652801"/>
          <a:ext cx="712438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712438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6069803" y="4649140"/>
        <a:ext cx="35621" cy="35621"/>
      </dsp:txXfrm>
    </dsp:sp>
    <dsp:sp modelId="{F138EED9-CA85-4589-83BB-BB7BC2DD3F0A}">
      <dsp:nvSpPr>
        <dsp:cNvPr id="0" name=""/>
        <dsp:cNvSpPr/>
      </dsp:nvSpPr>
      <dsp:spPr>
        <a:xfrm>
          <a:off x="4056029" y="5023145"/>
          <a:ext cx="4039946" cy="1510317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25400" cap="flat" cmpd="sng" algn="ctr">
          <a:solidFill>
            <a:srgbClr val="37C6C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4647665" y="5244326"/>
        <a:ext cx="2856674" cy="1067955"/>
      </dsp:txXfrm>
    </dsp:sp>
    <dsp:sp modelId="{9E75F8B0-0FB2-4359-B648-5917C7419ADC}">
      <dsp:nvSpPr>
        <dsp:cNvPr id="0" name=""/>
        <dsp:cNvSpPr/>
      </dsp:nvSpPr>
      <dsp:spPr>
        <a:xfrm rot="10824660">
          <a:off x="2247905" y="3404807"/>
          <a:ext cx="2900077" cy="28300"/>
        </a:xfrm>
        <a:custGeom>
          <a:avLst/>
          <a:gdLst/>
          <a:ahLst/>
          <a:cxnLst/>
          <a:rect l="0" t="0" r="0" b="0"/>
          <a:pathLst>
            <a:path>
              <a:moveTo>
                <a:pt x="0" y="14150"/>
              </a:moveTo>
              <a:lnTo>
                <a:pt x="2900077" y="1415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10800000">
        <a:off x="3625441" y="3346456"/>
        <a:ext cx="145003" cy="145003"/>
      </dsp:txXfrm>
    </dsp:sp>
    <dsp:sp modelId="{C50711F3-DA58-44EF-92DD-FB2598A83D00}">
      <dsp:nvSpPr>
        <dsp:cNvPr id="0" name=""/>
        <dsp:cNvSpPr/>
      </dsp:nvSpPr>
      <dsp:spPr>
        <a:xfrm>
          <a:off x="107086" y="2448321"/>
          <a:ext cx="2140890" cy="1905113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 </a:t>
          </a:r>
        </a:p>
      </dsp:txBody>
      <dsp:txXfrm>
        <a:off x="420612" y="2727318"/>
        <a:ext cx="1513838" cy="134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3A5B9-4AC5-4980-90C9-CAB490FB8597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762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481-DB92-4DD2-8584-6F5762614576}">
      <dsp:nvSpPr>
        <dsp:cNvPr id="0" name=""/>
        <dsp:cNvSpPr/>
      </dsp:nvSpPr>
      <dsp:spPr>
        <a:xfrm>
          <a:off x="610504" y="533667"/>
          <a:ext cx="5485113" cy="5994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 </a:t>
          </a:r>
        </a:p>
      </dsp:txBody>
      <dsp:txXfrm>
        <a:off x="610504" y="533667"/>
        <a:ext cx="5485113" cy="599447"/>
      </dsp:txXfrm>
    </dsp:sp>
    <dsp:sp modelId="{249A3C01-F4F7-4130-A917-8D1A64C96227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B0E53-FA07-489D-8E3A-9C3E6E42383A}">
      <dsp:nvSpPr>
        <dsp:cNvPr id="0" name=""/>
        <dsp:cNvSpPr/>
      </dsp:nvSpPr>
      <dsp:spPr>
        <a:xfrm>
          <a:off x="1088431" y="1479374"/>
          <a:ext cx="5007186" cy="1209289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/>
            <a:t> </a:t>
          </a:r>
        </a:p>
      </dsp:txBody>
      <dsp:txXfrm>
        <a:off x="1088431" y="1479374"/>
        <a:ext cx="5007186" cy="1209289"/>
      </dsp:txXfrm>
    </dsp:sp>
    <dsp:sp modelId="{F9B5537D-54F0-491F-B565-C8207BDCAC55}">
      <dsp:nvSpPr>
        <dsp:cNvPr id="0" name=""/>
        <dsp:cNvSpPr/>
      </dsp:nvSpPr>
      <dsp:spPr>
        <a:xfrm>
          <a:off x="545012" y="1505396"/>
          <a:ext cx="1086836" cy="1157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73806-27E3-4DD4-BB03-3646FE92ABA4}">
      <dsp:nvSpPr>
        <dsp:cNvPr id="0" name=""/>
        <dsp:cNvSpPr/>
      </dsp:nvSpPr>
      <dsp:spPr>
        <a:xfrm>
          <a:off x="1088431" y="2874971"/>
          <a:ext cx="5007186" cy="1116350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 </a:t>
          </a:r>
        </a:p>
      </dsp:txBody>
      <dsp:txXfrm>
        <a:off x="1088431" y="2874971"/>
        <a:ext cx="5007186" cy="1116350"/>
      </dsp:txXfrm>
    </dsp:sp>
    <dsp:sp modelId="{FFCB79F9-370F-4286-84B2-59F7B4438AF0}">
      <dsp:nvSpPr>
        <dsp:cNvPr id="0" name=""/>
        <dsp:cNvSpPr/>
      </dsp:nvSpPr>
      <dsp:spPr>
        <a:xfrm>
          <a:off x="567426" y="2898045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6728F-AB12-41E0-AB7C-ACF7E9417469}">
      <dsp:nvSpPr>
        <dsp:cNvPr id="0" name=""/>
        <dsp:cNvSpPr/>
      </dsp:nvSpPr>
      <dsp:spPr>
        <a:xfrm>
          <a:off x="478423" y="4238674"/>
          <a:ext cx="5485113" cy="682716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/>
            <a:t> </a:t>
          </a:r>
        </a:p>
      </dsp:txBody>
      <dsp:txXfrm>
        <a:off x="478423" y="4238674"/>
        <a:ext cx="5485113" cy="682716"/>
      </dsp:txXfrm>
    </dsp:sp>
    <dsp:sp modelId="{6F2499DD-B7A6-4361-B27A-40F1D94E1B2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2267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27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d8c7d5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d8c7d5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20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81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De Nuevo A Modelo Inconsútil De La Escuela Fondo Educativo ...">
            <a:extLst>
              <a:ext uri="{FF2B5EF4-FFF2-40B4-BE49-F238E27FC236}">
                <a16:creationId xmlns:a16="http://schemas.microsoft.com/office/drawing/2014/main" xmlns="" id="{E425E442-B74A-4319-A2E8-4E2EA212F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02E7E53-FDAF-4BE5-9694-DE8096B1B8F8}"/>
              </a:ext>
            </a:extLst>
          </p:cNvPr>
          <p:cNvSpPr/>
          <p:nvPr/>
        </p:nvSpPr>
        <p:spPr>
          <a:xfrm>
            <a:off x="635419" y="497950"/>
            <a:ext cx="11242734" cy="607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endParaRPr lang="es-MX" sz="1600" dirty="0">
              <a:solidFill>
                <a:schemeClr val="tx1"/>
              </a:solidFill>
            </a:endParaRP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EQUIPO 1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ctr"/>
            <a:endParaRPr lang="es-MX" sz="2800" dirty="0">
              <a:solidFill>
                <a:schemeClr val="tx1"/>
              </a:solidFill>
            </a:endParaRPr>
          </a:p>
          <a:p>
            <a:r>
              <a:rPr lang="es-MX" sz="1800" b="1" dirty="0">
                <a:solidFill>
                  <a:schemeClr val="tx1"/>
                </a:solidFill>
              </a:rPr>
              <a:t>INTEGRANTES: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Paola Arisbeth Gtz. Cisneros   #6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Victoria </a:t>
            </a:r>
            <a:r>
              <a:rPr lang="es-MX" sz="1800" dirty="0" err="1">
                <a:solidFill>
                  <a:schemeClr val="tx1"/>
                </a:solidFill>
              </a:rPr>
              <a:t>Nataly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Lopez</a:t>
            </a:r>
            <a:r>
              <a:rPr lang="es-MX" sz="1800" dirty="0">
                <a:solidFill>
                  <a:schemeClr val="tx1"/>
                </a:solidFill>
              </a:rPr>
              <a:t> Venegas   #8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Briseida </a:t>
            </a:r>
            <a:r>
              <a:rPr lang="es-MX" sz="1800" dirty="0" err="1">
                <a:solidFill>
                  <a:schemeClr val="tx1"/>
                </a:solidFill>
              </a:rPr>
              <a:t>Gpe</a:t>
            </a:r>
            <a:r>
              <a:rPr lang="es-MX" sz="1800" dirty="0">
                <a:solidFill>
                  <a:schemeClr val="tx1"/>
                </a:solidFill>
              </a:rPr>
              <a:t> Medrano Gallegos   #9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tx1"/>
                </a:solidFill>
              </a:rPr>
              <a:t>Dulce Nelly </a:t>
            </a:r>
            <a:r>
              <a:rPr lang="es-MX" sz="1800" dirty="0" err="1">
                <a:solidFill>
                  <a:schemeClr val="tx1"/>
                </a:solidFill>
              </a:rPr>
              <a:t>Perez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Nuñez</a:t>
            </a:r>
            <a:r>
              <a:rPr lang="es-MX" sz="1800" dirty="0">
                <a:solidFill>
                  <a:schemeClr val="tx1"/>
                </a:solidFill>
              </a:rPr>
              <a:t>   #10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 err="1">
                <a:solidFill>
                  <a:schemeClr val="tx1"/>
                </a:solidFill>
              </a:rPr>
              <a:t>Yazmin</a:t>
            </a:r>
            <a:r>
              <a:rPr lang="es-MX" sz="1800" dirty="0">
                <a:solidFill>
                  <a:schemeClr val="tx1"/>
                </a:solidFill>
              </a:rPr>
              <a:t> </a:t>
            </a:r>
            <a:r>
              <a:rPr lang="es-MX" sz="1800" dirty="0" err="1">
                <a:solidFill>
                  <a:schemeClr val="tx1"/>
                </a:solidFill>
              </a:rPr>
              <a:t>Tellez</a:t>
            </a:r>
            <a:r>
              <a:rPr lang="es-MX" sz="1800" dirty="0">
                <a:solidFill>
                  <a:schemeClr val="tx1"/>
                </a:solidFill>
              </a:rPr>
              <a:t> Fuentes   #18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231078E-0C1D-44FB-9EA2-547D4B1F3E12}"/>
              </a:ext>
            </a:extLst>
          </p:cNvPr>
          <p:cNvSpPr/>
          <p:nvPr/>
        </p:nvSpPr>
        <p:spPr>
          <a:xfrm>
            <a:off x="2291350" y="749004"/>
            <a:ext cx="9100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</a:p>
        </p:txBody>
      </p:sp>
      <p:pic>
        <p:nvPicPr>
          <p:cNvPr id="5" name="Picture 13" descr="Escuela Normal de Educación Preescolar – Desarrollo de ...">
            <a:extLst>
              <a:ext uri="{FF2B5EF4-FFF2-40B4-BE49-F238E27FC236}">
                <a16:creationId xmlns:a16="http://schemas.microsoft.com/office/drawing/2014/main" xmlns="" id="{36EF5E89-CDC6-422A-B778-AE2E4DD61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r="15581"/>
          <a:stretch/>
        </p:blipFill>
        <p:spPr bwMode="auto">
          <a:xfrm>
            <a:off x="1192518" y="712872"/>
            <a:ext cx="1098832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5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EAB33D9-7457-455E-9E83-EA79D5B785CA}"/>
              </a:ext>
            </a:extLst>
          </p:cNvPr>
          <p:cNvSpPr/>
          <p:nvPr/>
        </p:nvSpPr>
        <p:spPr>
          <a:xfrm>
            <a:off x="-8774" y="0"/>
            <a:ext cx="12200774" cy="687378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E43A64C8-1073-4CA1-BEBE-E15083466B5E}"/>
              </a:ext>
            </a:extLst>
          </p:cNvPr>
          <p:cNvSpPr/>
          <p:nvPr/>
        </p:nvSpPr>
        <p:spPr>
          <a:xfrm>
            <a:off x="3555227" y="4935387"/>
            <a:ext cx="4633945" cy="1754286"/>
          </a:xfrm>
          <a:prstGeom prst="roundRect">
            <a:avLst/>
          </a:prstGeom>
          <a:solidFill>
            <a:srgbClr val="37C6CF"/>
          </a:solidFill>
          <a:ln>
            <a:solidFill>
              <a:srgbClr val="37C6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B5774CC-2FEC-4BC5-AE7C-51BB2113B5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326498"/>
              </p:ext>
            </p:extLst>
          </p:nvPr>
        </p:nvGraphicFramePr>
        <p:xfrm>
          <a:off x="-8774" y="0"/>
          <a:ext cx="12116998" cy="6873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5" name="Google Shape;85;p1"/>
          <p:cNvSpPr txBox="1"/>
          <p:nvPr/>
        </p:nvSpPr>
        <p:spPr>
          <a:xfrm>
            <a:off x="4371810" y="64447"/>
            <a:ext cx="3000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F. SKINNER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Burrhus Skinner, US psychologist - Stock Image - H419/0391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07145" y="449442"/>
            <a:ext cx="1659373" cy="204883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-3949256">
            <a:off x="6756749" y="1931641"/>
            <a:ext cx="1222096" cy="365944"/>
          </a:xfrm>
          <a:prstGeom prst="rightArrow">
            <a:avLst>
              <a:gd name="adj1" fmla="val 50000"/>
              <a:gd name="adj2" fmla="val 77897"/>
            </a:avLst>
          </a:prstGeom>
          <a:solidFill>
            <a:srgbClr val="00B0F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431459" y="1029336"/>
            <a:ext cx="33098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Educación Tradicional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 rot="2928833">
            <a:off x="8310903" y="2017499"/>
            <a:ext cx="436167" cy="119297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373401" y="1969166"/>
            <a:ext cx="25934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Estimulo = Respuesta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5898967">
            <a:off x="8578888" y="3347438"/>
            <a:ext cx="374867" cy="69440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9728159" y="3468655"/>
            <a:ext cx="176440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Reforzamiento </a:t>
            </a:r>
            <a:r>
              <a:rPr lang="es-MX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positivo</a:t>
            </a: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evita los </a:t>
            </a:r>
            <a:r>
              <a:rPr lang="es-MX" sz="1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castigos</a:t>
            </a: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616490" y="4880854"/>
            <a:ext cx="4640684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Características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Enseñanza/aprendizaje estandarizado.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Profesor = transmisor de conocimiento, autoritario, rígido.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Estudiante = objeto pasivo, reproductor de conocimiento.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rot="21392478">
            <a:off x="2639043" y="3326355"/>
            <a:ext cx="1170009" cy="42230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84378" y="2836725"/>
            <a:ext cx="20992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aprender sólo hay que presentar información.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2103399">
            <a:off x="3856837" y="2212838"/>
            <a:ext cx="631064" cy="37959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16756" y="764025"/>
            <a:ext cx="242122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Ineficiente para condiciones socioeconómicas modernas.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355619" y="2547062"/>
            <a:ext cx="5190186" cy="1903258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CONDUCTISMO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Psicología y Educación.: Ventajas y desventajas del Conductismo">
            <a:extLst>
              <a:ext uri="{FF2B5EF4-FFF2-40B4-BE49-F238E27FC236}">
                <a16:creationId xmlns:a16="http://schemas.microsoft.com/office/drawing/2014/main" xmlns="" id="{82EAFC1C-E444-41C0-A4C8-49C24302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15" y="4646344"/>
            <a:ext cx="24003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do Pizarra | Vectores, Fotos de Stock y PSD Gratis">
            <a:extLst>
              <a:ext uri="{FF2B5EF4-FFF2-40B4-BE49-F238E27FC236}">
                <a16:creationId xmlns:a16="http://schemas.microsoft.com/office/drawing/2014/main" xmlns="" id="{BF32FB17-0337-4FBF-8A70-2DA13BA2C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" y="-10216"/>
            <a:ext cx="12170375" cy="68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Google Shape;103;g7fd8c7d5ca_0_0"/>
          <p:cNvSpPr/>
          <p:nvPr/>
        </p:nvSpPr>
        <p:spPr>
          <a:xfrm>
            <a:off x="4311925" y="123200"/>
            <a:ext cx="3018300" cy="28746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g7fd8c7d5c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2975" y="615975"/>
            <a:ext cx="1282800" cy="12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7fd8c7d5ca_0_0"/>
          <p:cNvSpPr txBox="1"/>
          <p:nvPr/>
        </p:nvSpPr>
        <p:spPr>
          <a:xfrm>
            <a:off x="4315225" y="0"/>
            <a:ext cx="30183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>
                <a:latin typeface="Calibri"/>
                <a:ea typeface="Calibri"/>
                <a:cs typeface="Calibri"/>
                <a:sym typeface="Calibri"/>
              </a:rPr>
              <a:t>Jean Piaget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7fd8c7d5ca_0_0"/>
          <p:cNvSpPr txBox="1"/>
          <p:nvPr/>
        </p:nvSpPr>
        <p:spPr>
          <a:xfrm>
            <a:off x="4330200" y="1862200"/>
            <a:ext cx="3102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latin typeface="Calibri"/>
                <a:ea typeface="Calibri"/>
                <a:cs typeface="Calibri"/>
                <a:sym typeface="Calibri"/>
              </a:rPr>
              <a:t>Teorías Constructivistas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7fd8c7d5ca_0_0"/>
          <p:cNvSpPr txBox="1"/>
          <p:nvPr/>
        </p:nvSpPr>
        <p:spPr>
          <a:xfrm>
            <a:off x="431250" y="123200"/>
            <a:ext cx="3018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Según la aproximación psicogenética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7fd8c7d5ca_0_0"/>
          <p:cNvSpPr/>
          <p:nvPr/>
        </p:nvSpPr>
        <p:spPr>
          <a:xfrm>
            <a:off x="143725" y="1498875"/>
            <a:ext cx="2258700" cy="7392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7fd8c7d5ca_0_0"/>
          <p:cNvSpPr txBox="1"/>
          <p:nvPr/>
        </p:nvSpPr>
        <p:spPr>
          <a:xfrm>
            <a:off x="246325" y="1622025"/>
            <a:ext cx="20535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latin typeface="Calibri"/>
                <a:ea typeface="Calibri"/>
                <a:cs typeface="Calibri"/>
                <a:sym typeface="Calibri"/>
              </a:rPr>
              <a:t>El maestro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7fd8c7d5ca_0_0"/>
          <p:cNvSpPr txBox="1"/>
          <p:nvPr/>
        </p:nvSpPr>
        <p:spPr>
          <a:xfrm>
            <a:off x="143725" y="2477763"/>
            <a:ext cx="3429000" cy="25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Es un promotor de autonomía y desarrollo. Es fundamental: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Conocer: Los problemas, las características 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Promover: Autoconfianza, respeto y valores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Respetar: Errores y estrategias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7fd8c7d5ca_0_0"/>
          <p:cNvSpPr/>
          <p:nvPr/>
        </p:nvSpPr>
        <p:spPr>
          <a:xfrm>
            <a:off x="7612550" y="0"/>
            <a:ext cx="1889100" cy="1950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7fd8c7d5ca_0_0"/>
          <p:cNvSpPr txBox="1"/>
          <p:nvPr/>
        </p:nvSpPr>
        <p:spPr>
          <a:xfrm>
            <a:off x="7812650" y="615950"/>
            <a:ext cx="14889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 b="1">
                <a:latin typeface="Calibri"/>
                <a:ea typeface="Calibri"/>
                <a:cs typeface="Calibri"/>
                <a:sym typeface="Calibri"/>
              </a:rPr>
              <a:t>!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900" b="1">
                <a:latin typeface="Calibri"/>
                <a:ea typeface="Calibri"/>
                <a:cs typeface="Calibri"/>
                <a:sym typeface="Calibri"/>
              </a:rPr>
              <a:t>Evitar</a:t>
            </a:r>
            <a:endParaRPr sz="29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7fd8c7d5ca_0_0"/>
          <p:cNvSpPr txBox="1"/>
          <p:nvPr/>
        </p:nvSpPr>
        <p:spPr>
          <a:xfrm>
            <a:off x="10040725" y="246400"/>
            <a:ext cx="18891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uso de recompensas y el castigo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7fd8c7d5ca_0_0"/>
          <p:cNvSpPr/>
          <p:nvPr/>
        </p:nvSpPr>
        <p:spPr>
          <a:xfrm>
            <a:off x="10159175" y="1622025"/>
            <a:ext cx="1889100" cy="7392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7fd8c7d5ca_0_0"/>
          <p:cNvSpPr txBox="1"/>
          <p:nvPr/>
        </p:nvSpPr>
        <p:spPr>
          <a:xfrm>
            <a:off x="10243625" y="1745175"/>
            <a:ext cx="17202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latin typeface="Calibri"/>
                <a:ea typeface="Calibri"/>
                <a:cs typeface="Calibri"/>
                <a:sym typeface="Calibri"/>
              </a:rPr>
              <a:t>Para brindar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7fd8c7d5ca_0_0"/>
          <p:cNvSpPr txBox="1"/>
          <p:nvPr/>
        </p:nvSpPr>
        <p:spPr>
          <a:xfrm>
            <a:off x="8329625" y="2812850"/>
            <a:ext cx="36342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Oportunidades en el aprendizaje autoestructurante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7fd8c7d5ca_0_0"/>
          <p:cNvSpPr/>
          <p:nvPr/>
        </p:nvSpPr>
        <p:spPr>
          <a:xfrm>
            <a:off x="6588975" y="3827100"/>
            <a:ext cx="2258700" cy="8418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7fd8c7d5ca_0_0"/>
          <p:cNvSpPr txBox="1"/>
          <p:nvPr/>
        </p:nvSpPr>
        <p:spPr>
          <a:xfrm>
            <a:off x="6775875" y="3983400"/>
            <a:ext cx="18891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latin typeface="Calibri"/>
                <a:ea typeface="Calibri"/>
                <a:cs typeface="Calibri"/>
                <a:sym typeface="Calibri"/>
              </a:rPr>
              <a:t>Por medio de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7fd8c7d5ca_0_0"/>
          <p:cNvSpPr txBox="1"/>
          <p:nvPr/>
        </p:nvSpPr>
        <p:spPr>
          <a:xfrm>
            <a:off x="9301550" y="4229425"/>
            <a:ext cx="25467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 enseñanza indirecta planteando conflictos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7fd8c7d5ca_0_0"/>
          <p:cNvSpPr/>
          <p:nvPr/>
        </p:nvSpPr>
        <p:spPr>
          <a:xfrm>
            <a:off x="4044975" y="3996950"/>
            <a:ext cx="1488900" cy="12462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7fd8c7d5ca_0_0"/>
          <p:cNvSpPr txBox="1"/>
          <p:nvPr/>
        </p:nvSpPr>
        <p:spPr>
          <a:xfrm>
            <a:off x="4044975" y="4065650"/>
            <a:ext cx="14889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latin typeface="Calibri"/>
                <a:ea typeface="Calibri"/>
                <a:cs typeface="Calibri"/>
                <a:sym typeface="Calibri"/>
              </a:rPr>
              <a:t>De acuerdo a Piaget (1985)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7fd8c7d5ca_0_0"/>
          <p:cNvSpPr txBox="1"/>
          <p:nvPr/>
        </p:nvSpPr>
        <p:spPr>
          <a:xfrm>
            <a:off x="2752850" y="5486400"/>
            <a:ext cx="1488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Existen dos sanciones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7fd8c7d5ca_0_0"/>
          <p:cNvSpPr txBox="1"/>
          <p:nvPr/>
        </p:nvSpPr>
        <p:spPr>
          <a:xfrm>
            <a:off x="5337100" y="5498200"/>
            <a:ext cx="2546700" cy="11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Expiatorias: No existe relación lógica entre acción y la sanción 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7fd8c7d5ca_0_0"/>
          <p:cNvSpPr txBox="1"/>
          <p:nvPr/>
        </p:nvSpPr>
        <p:spPr>
          <a:xfrm>
            <a:off x="9175925" y="5585100"/>
            <a:ext cx="2546700" cy="10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Recíprocas: Están relacionadas y ayuda a construir reglas</a:t>
            </a:r>
            <a:endParaRPr sz="20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7fd8c7d5ca_0_0"/>
          <p:cNvSpPr txBox="1"/>
          <p:nvPr/>
        </p:nvSpPr>
        <p:spPr>
          <a:xfrm>
            <a:off x="0" y="5486400"/>
            <a:ext cx="2053500" cy="12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Para la </a:t>
            </a:r>
            <a:r>
              <a:rPr lang="es-MX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formación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 docente se busca que asuman nuevos roles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7fd8c7d5ca_0_0"/>
          <p:cNvSpPr/>
          <p:nvPr/>
        </p:nvSpPr>
        <p:spPr>
          <a:xfrm rot="-10636727">
            <a:off x="2937736" y="636520"/>
            <a:ext cx="1282746" cy="3285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fd8c7d5ca_0_0"/>
          <p:cNvSpPr/>
          <p:nvPr/>
        </p:nvSpPr>
        <p:spPr>
          <a:xfrm>
            <a:off x="657050" y="759675"/>
            <a:ext cx="287400" cy="73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7fd8c7d5ca_0_0"/>
          <p:cNvSpPr/>
          <p:nvPr/>
        </p:nvSpPr>
        <p:spPr>
          <a:xfrm rot="5278653">
            <a:off x="2526894" y="1798819"/>
            <a:ext cx="748066" cy="663713"/>
          </a:xfrm>
          <a:prstGeom prst="bentArrow">
            <a:avLst>
              <a:gd name="adj1" fmla="val 25000"/>
              <a:gd name="adj2" fmla="val 32722"/>
              <a:gd name="adj3" fmla="val 25000"/>
              <a:gd name="adj4" fmla="val 4375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7fd8c7d5ca_0_0"/>
          <p:cNvSpPr/>
          <p:nvPr/>
        </p:nvSpPr>
        <p:spPr>
          <a:xfrm>
            <a:off x="9175925" y="349550"/>
            <a:ext cx="1067700" cy="38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7fd8c7d5ca_0_0"/>
          <p:cNvSpPr/>
          <p:nvPr/>
        </p:nvSpPr>
        <p:spPr>
          <a:xfrm>
            <a:off x="10204875" y="2238100"/>
            <a:ext cx="287400" cy="615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7fd8c7d5ca_0_0"/>
          <p:cNvSpPr/>
          <p:nvPr/>
        </p:nvSpPr>
        <p:spPr>
          <a:xfrm rot="10800000">
            <a:off x="7564550" y="3038875"/>
            <a:ext cx="689700" cy="6159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7fd8c7d5ca_0_0"/>
          <p:cNvSpPr/>
          <p:nvPr/>
        </p:nvSpPr>
        <p:spPr>
          <a:xfrm rot="5400000">
            <a:off x="8596425" y="4585450"/>
            <a:ext cx="689700" cy="552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33" name="Google Shape;133;g7fd8c7d5ca_0_0"/>
          <p:cNvSpPr/>
          <p:nvPr/>
        </p:nvSpPr>
        <p:spPr>
          <a:xfrm>
            <a:off x="5092175" y="3141550"/>
            <a:ext cx="287400" cy="84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7fd8c7d5ca_0_0"/>
          <p:cNvSpPr/>
          <p:nvPr/>
        </p:nvSpPr>
        <p:spPr>
          <a:xfrm rot="-10798712">
            <a:off x="3089999" y="4977377"/>
            <a:ext cx="800700" cy="4932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7fd8c7d5ca_0_0"/>
          <p:cNvSpPr/>
          <p:nvPr/>
        </p:nvSpPr>
        <p:spPr>
          <a:xfrm rot="10800000">
            <a:off x="2082830" y="6203758"/>
            <a:ext cx="800700" cy="389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7fd8c7d5ca_0_0"/>
          <p:cNvSpPr/>
          <p:nvPr/>
        </p:nvSpPr>
        <p:spPr>
          <a:xfrm>
            <a:off x="8023250" y="5914950"/>
            <a:ext cx="1067700" cy="3891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37" name="Google Shape;137;g7fd8c7d5ca_0_0"/>
          <p:cNvSpPr/>
          <p:nvPr/>
        </p:nvSpPr>
        <p:spPr>
          <a:xfrm>
            <a:off x="4255575" y="5858050"/>
            <a:ext cx="1067700" cy="38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ector De Nuevo A Modelo Inconsútil De La Escuela Fondo Educativo ...">
            <a:extLst>
              <a:ext uri="{FF2B5EF4-FFF2-40B4-BE49-F238E27FC236}">
                <a16:creationId xmlns:a16="http://schemas.microsoft.com/office/drawing/2014/main" xmlns="" id="{CB62C2DA-8E06-42EA-BE4E-5B83C69D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081EB47-04AC-4690-AA94-0B90BD261091}"/>
              </a:ext>
            </a:extLst>
          </p:cNvPr>
          <p:cNvSpPr/>
          <p:nvPr/>
        </p:nvSpPr>
        <p:spPr>
          <a:xfrm>
            <a:off x="233702" y="605853"/>
            <a:ext cx="11709768" cy="603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9B91F9D-35DB-40B3-88E7-8A128176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656783"/>
            <a:ext cx="3359259" cy="16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3C270E35-FE5D-4E1E-99EF-A1808559B019}"/>
              </a:ext>
            </a:extLst>
          </p:cNvPr>
          <p:cNvGrpSpPr/>
          <p:nvPr/>
        </p:nvGrpSpPr>
        <p:grpSpPr>
          <a:xfrm>
            <a:off x="4741702" y="48947"/>
            <a:ext cx="6096000" cy="885294"/>
            <a:chOff x="3359255" y="132977"/>
            <a:chExt cx="6096000" cy="885294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xmlns="" id="{EF388FBE-5224-4FFB-B704-8F5D6911F8CB}"/>
                </a:ext>
              </a:extLst>
            </p:cNvPr>
            <p:cNvSpPr/>
            <p:nvPr/>
          </p:nvSpPr>
          <p:spPr>
            <a:xfrm>
              <a:off x="3587859" y="176538"/>
              <a:ext cx="5660049" cy="841733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xmlns="" id="{E2EA9F46-4D31-4363-B899-3F2592FEC406}"/>
                </a:ext>
              </a:extLst>
            </p:cNvPr>
            <p:cNvSpPr/>
            <p:nvPr/>
          </p:nvSpPr>
          <p:spPr>
            <a:xfrm>
              <a:off x="3359255" y="132977"/>
              <a:ext cx="6096000" cy="8389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MX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 PSICOLOGÍA COGNITIVA CONTEMPORÁNEA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MX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(Jerome Bruner, David Ausubel, Robert Sternberg, R. Glaser) </a:t>
              </a:r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52A62907-AD20-43BD-AE95-C09A74C97107}"/>
              </a:ext>
            </a:extLst>
          </p:cNvPr>
          <p:cNvSpPr/>
          <p:nvPr/>
        </p:nvSpPr>
        <p:spPr>
          <a:xfrm>
            <a:off x="290945" y="2182011"/>
            <a:ext cx="34423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avance de la tecnología  y la ciencia se convirtió en un estimulo para el cambio de paradigmas en psicología.</a:t>
            </a:r>
          </a:p>
          <a:p>
            <a:pPr algn="ctr"/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8AF4028B-48C2-4026-A1DE-A030877C2E1D}"/>
              </a:ext>
            </a:extLst>
          </p:cNvPr>
          <p:cNvSpPr/>
          <p:nvPr/>
        </p:nvSpPr>
        <p:spPr>
          <a:xfrm>
            <a:off x="4070348" y="1146867"/>
            <a:ext cx="5818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Autores como J. Bruner, D. Ausubel,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R.Sternberg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 Glaser, por mencionar algunos, forman parte de un movimiento que enfatiza la importancia del estudio de los procesos, estructura y mecanismos del pensamiento y conocimiento.</a:t>
            </a:r>
            <a:endParaRPr lang="es-MX" sz="1800" dirty="0"/>
          </a:p>
        </p:txBody>
      </p:sp>
      <p:pic>
        <p:nvPicPr>
          <p:cNvPr id="3078" name="Picture 6" descr="Psiconetica NUESTRA ESTRUCTURA DE PENSAMIENTO – PRIMERA PARTE ...">
            <a:extLst>
              <a:ext uri="{FF2B5EF4-FFF2-40B4-BE49-F238E27FC236}">
                <a16:creationId xmlns:a16="http://schemas.microsoft.com/office/drawing/2014/main" xmlns="" id="{4E7FAFBE-0B49-4CC5-8F03-11987EEDC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9"/>
          <a:stretch/>
        </p:blipFill>
        <p:spPr bwMode="auto">
          <a:xfrm>
            <a:off x="9720494" y="1134909"/>
            <a:ext cx="1908885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ABE19A66-54F4-4BAB-9D1A-9989F4753DF1}"/>
              </a:ext>
            </a:extLst>
          </p:cNvPr>
          <p:cNvSpPr/>
          <p:nvPr/>
        </p:nvSpPr>
        <p:spPr>
          <a:xfrm>
            <a:off x="4070347" y="1146867"/>
            <a:ext cx="7559031" cy="1188371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A797C09-B6DD-40FD-BBED-CDCFFB453265}"/>
              </a:ext>
            </a:extLst>
          </p:cNvPr>
          <p:cNvSpPr/>
          <p:nvPr/>
        </p:nvSpPr>
        <p:spPr>
          <a:xfrm>
            <a:off x="4865967" y="2483358"/>
            <a:ext cx="6576857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Algunos aspectos a rescatar al ser un tema muy amplio </a:t>
            </a:r>
            <a:r>
              <a:rPr lang="es-MX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seran</a:t>
            </a: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Valores positivos:</a:t>
            </a:r>
          </a:p>
          <a:p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Rescate de dichos aspectos en base al aprendizaje creativo</a:t>
            </a:r>
          </a:p>
          <a:p>
            <a:pPr lvl="3"/>
            <a:r>
              <a:rPr lang="es-MX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- Consideración de los aspectos como mediadores de conducta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982C4C5C-616D-474D-97C1-DBB2E8EB73FA}"/>
              </a:ext>
            </a:extLst>
          </p:cNvPr>
          <p:cNvSpPr/>
          <p:nvPr/>
        </p:nvSpPr>
        <p:spPr>
          <a:xfrm>
            <a:off x="351147" y="648057"/>
            <a:ext cx="3359260" cy="2780943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D6D72FC-B055-49FF-9C7C-BF4B642CE81E}"/>
              </a:ext>
            </a:extLst>
          </p:cNvPr>
          <p:cNvSpPr/>
          <p:nvPr/>
        </p:nvSpPr>
        <p:spPr>
          <a:xfrm>
            <a:off x="459761" y="3745717"/>
            <a:ext cx="4295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b="1" dirty="0"/>
              <a:t>El maestro debe…</a:t>
            </a:r>
          </a:p>
          <a:p>
            <a:r>
              <a:rPr lang="es-MX" sz="1600" dirty="0"/>
              <a:t>- Partir de la idea de  un estudiante activo</a:t>
            </a:r>
          </a:p>
          <a:p>
            <a:r>
              <a:rPr lang="es-MX" sz="1600" dirty="0"/>
              <a:t>  que  aprenda a aprender  y  a  pensar.  </a:t>
            </a:r>
          </a:p>
          <a:p>
            <a:r>
              <a:rPr lang="es-MX" sz="1600" dirty="0"/>
              <a:t>- Centrarse especialmente en confeccionar y </a:t>
            </a:r>
          </a:p>
          <a:p>
            <a:r>
              <a:rPr lang="es-MX" sz="1600" dirty="0"/>
              <a:t>  organizar experiencias didácticas que lo logren.</a:t>
            </a:r>
          </a:p>
          <a:p>
            <a:r>
              <a:rPr lang="es-MX" sz="1600" dirty="0"/>
              <a:t>- Estar interesado en  promover  en  sus</a:t>
            </a:r>
          </a:p>
          <a:p>
            <a:r>
              <a:rPr lang="es-MX" sz="1600" dirty="0"/>
              <a:t>  estudiantes el aprendizaje significativo</a:t>
            </a:r>
          </a:p>
          <a:p>
            <a:r>
              <a:rPr lang="es-MX" sz="1600" dirty="0"/>
              <a:t>- Conocer y hacer uso de las denominadas    </a:t>
            </a:r>
          </a:p>
          <a:p>
            <a:r>
              <a:rPr lang="es-MX" sz="1600" dirty="0"/>
              <a:t>   estrategias   instruccionales cognitivas </a:t>
            </a:r>
          </a:p>
          <a:p>
            <a:endParaRPr lang="es-MX" sz="1800" dirty="0"/>
          </a:p>
        </p:txBody>
      </p:sp>
      <p:pic>
        <p:nvPicPr>
          <p:cNvPr id="3082" name="Picture 10" descr="Maestro, La Educación, Maestro De Educación imagen png - imagen ...">
            <a:extLst>
              <a:ext uri="{FF2B5EF4-FFF2-40B4-BE49-F238E27FC236}">
                <a16:creationId xmlns:a16="http://schemas.microsoft.com/office/drawing/2014/main" xmlns="" id="{D11700BB-2E21-4069-ACAC-DA7160DAE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48" b="55739" l="0" r="95889">
                        <a14:foregroundMark x1="68222" y1="46364" x2="68222" y2="46364"/>
                        <a14:foregroundMark x1="79444" y1="50455" x2="95889" y2="43920"/>
                        <a14:foregroundMark x1="59333" y1="35739" x2="57778" y2="10909"/>
                        <a14:foregroundMark x1="86667" y1="8011" x2="47778" y2="3125"/>
                        <a14:foregroundMark x1="47778" y1="3125" x2="41333" y2="4148"/>
                        <a14:foregroundMark x1="38111" y1="14148" x2="38111" y2="14148"/>
                        <a14:foregroundMark x1="58111" y1="33466" x2="95000" y2="39261"/>
                        <a14:foregroundMark x1="95000" y1="39261" x2="87778" y2="43295"/>
                        <a14:foregroundMark x1="64111" y1="38580" x2="66333" y2="47216"/>
                        <a14:foregroundMark x1="66333" y1="47216" x2="54667" y2="52386"/>
                        <a14:foregroundMark x1="54667" y1="52386" x2="46000" y2="37045"/>
                        <a14:foregroundMark x1="46000" y1="37045" x2="44556" y2="36534"/>
                        <a14:foregroundMark x1="8778" y1="35284" x2="6667" y2="28125"/>
                        <a14:foregroundMark x1="6667" y1="28125" x2="8444" y2="25682"/>
                        <a14:foregroundMark x1="1556" y1="24659" x2="333" y2="27500"/>
                        <a14:foregroundMark x1="9222" y1="33068" x2="35667" y2="38807"/>
                        <a14:foregroundMark x1="35667" y1="38807" x2="55333" y2="35284"/>
                        <a14:foregroundMark x1="41333" y1="36307" x2="27222" y2="39205"/>
                        <a14:foregroundMark x1="27222" y1="39205" x2="14778" y2="35852"/>
                        <a14:foregroundMark x1="14778" y1="35852" x2="12000" y2="33466"/>
                        <a14:foregroundMark x1="44889" y1="40852" x2="49111" y2="51023"/>
                        <a14:foregroundMark x1="49111" y1="51023" x2="65222" y2="51364"/>
                        <a14:foregroundMark x1="65222" y1="51364" x2="72778" y2="42330"/>
                        <a14:foregroundMark x1="72778" y1="42330" x2="73000" y2="38580"/>
                        <a14:foregroundMark x1="73778" y1="47841" x2="71111" y2="55284"/>
                        <a14:foregroundMark x1="71111" y1="55284" x2="56556" y2="55739"/>
                        <a14:foregroundMark x1="56556" y1="55739" x2="47778" y2="49773"/>
                        <a14:foregroundMark x1="47778" y1="49773" x2="48111" y2="48864"/>
                        <a14:foregroundMark x1="77444" y1="2670" x2="78222" y2="5170"/>
                        <a14:foregroundMark x1="56556" y1="1875" x2="55333" y2="3693"/>
                        <a14:foregroundMark x1="66556" y1="1648" x2="65333" y2="2898"/>
                        <a14:foregroundMark x1="40444" y1="53352" x2="66111" y2="51705"/>
                        <a14:foregroundMark x1="66111" y1="51705" x2="77778" y2="5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7274"/>
          <a:stretch/>
        </p:blipFill>
        <p:spPr bwMode="auto">
          <a:xfrm>
            <a:off x="4870001" y="3953776"/>
            <a:ext cx="1826222" cy="270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2B989467-833B-403F-83B0-5AB60151D010}"/>
              </a:ext>
            </a:extLst>
          </p:cNvPr>
          <p:cNvSpPr/>
          <p:nvPr/>
        </p:nvSpPr>
        <p:spPr>
          <a:xfrm>
            <a:off x="415210" y="3642707"/>
            <a:ext cx="4326492" cy="2780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D3ED88E-1DE8-48FE-9662-0B51434AB05A}"/>
              </a:ext>
            </a:extLst>
          </p:cNvPr>
          <p:cNvSpPr/>
          <p:nvPr/>
        </p:nvSpPr>
        <p:spPr>
          <a:xfrm>
            <a:off x="7631372" y="4366822"/>
            <a:ext cx="2998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maestro </a:t>
            </a:r>
          </a:p>
          <a:p>
            <a:pPr algn="ctr"/>
            <a:r>
              <a:rPr lang="es-MX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debe permitir a los estudiantes experimentar y reflexionar, en caso contar con </a:t>
            </a: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inquietudes de los estudiantes, con un apoyo y retroalimentación continuas. </a:t>
            </a:r>
          </a:p>
          <a:p>
            <a:pPr algn="ctr"/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D8CB2CB3-DD2D-426C-A605-D71FF9C91E00}"/>
              </a:ext>
            </a:extLst>
          </p:cNvPr>
          <p:cNvSpPr/>
          <p:nvPr/>
        </p:nvSpPr>
        <p:spPr>
          <a:xfrm>
            <a:off x="7631372" y="4118685"/>
            <a:ext cx="2998983" cy="2212969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927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7" y="329244"/>
            <a:ext cx="1870075" cy="245542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58721" y="3169321"/>
            <a:ext cx="2686954" cy="10772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Aprendizaje </a:t>
            </a:r>
          </a:p>
          <a:p>
            <a:pPr algn="ctr"/>
            <a:r>
              <a:rPr lang="es-ES" sz="32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significativo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82625" y="2957154"/>
            <a:ext cx="1870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00"/>
                </a:solidFill>
              </a:rPr>
              <a:t>David Ausubel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26178" y="233517"/>
            <a:ext cx="1545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00"/>
                </a:solidFill>
              </a:rPr>
              <a:t>1963: “psicología del aprendizaje verbal significativo”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34664" y="672037"/>
            <a:ext cx="2830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00"/>
                </a:solidFill>
              </a:rPr>
              <a:t>Aprender significa comprender</a:t>
            </a:r>
          </a:p>
          <a:p>
            <a:r>
              <a:rPr lang="es-MX" sz="1600" dirty="0">
                <a:solidFill>
                  <a:srgbClr val="FFFF00"/>
                </a:solidFill>
              </a:rPr>
              <a:t>INDISPENSABLE TOMAR EN CUENTA LOS APRENDIZAJES PREVIOS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208741" y="2538552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00"/>
                </a:solidFill>
              </a:rPr>
              <a:t>Puentes cognitivos, para que los estudiantes establezcan relación con los nuevos significados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758293" y="1508971"/>
            <a:ext cx="2939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00"/>
                </a:solidFill>
              </a:rPr>
              <a:t>FUNDAMENTAL CONOCER LAS IDEAS PREVIAS DE LOS ESTUDIANTES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328760" y="4363368"/>
            <a:ext cx="3701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00"/>
                </a:solidFill>
              </a:rPr>
              <a:t>Condiciones para que se produzca el aprendizaje significativo:</a:t>
            </a:r>
          </a:p>
          <a:p>
            <a:r>
              <a:rPr lang="es-MX" sz="1600" dirty="0">
                <a:solidFill>
                  <a:srgbClr val="FFFF00"/>
                </a:solidFill>
              </a:rPr>
              <a:t>*  Materiales estructurados lógicamente partiendo de lo general, inclusivo y poco diferenciado</a:t>
            </a:r>
          </a:p>
          <a:p>
            <a:r>
              <a:rPr lang="es-MX" sz="1600" dirty="0">
                <a:solidFill>
                  <a:srgbClr val="FFFF00"/>
                </a:solidFill>
              </a:rPr>
              <a:t>*  Organizar la enseñanza respetando los conocimientos y estilos previos del estudiante</a:t>
            </a:r>
          </a:p>
          <a:p>
            <a:r>
              <a:rPr lang="es-MX" sz="1600" dirty="0">
                <a:solidFill>
                  <a:srgbClr val="FFFF00"/>
                </a:solidFill>
              </a:rPr>
              <a:t>*  Motivación por parte de los alumnos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73126" y="4363368"/>
            <a:ext cx="312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00"/>
                </a:solidFill>
              </a:rPr>
              <a:t>Se cuestiona la aplicación </a:t>
            </a:r>
          </a:p>
          <a:p>
            <a:r>
              <a:rPr lang="es-MX" sz="1600" dirty="0">
                <a:solidFill>
                  <a:srgbClr val="FFFF00"/>
                </a:solidFill>
              </a:rPr>
              <a:t>en edades tempranas.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758293" y="5823489"/>
            <a:ext cx="222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FFFF00"/>
                </a:solidFill>
              </a:rPr>
              <a:t>Propone uso de los mapas conceptuales </a:t>
            </a:r>
          </a:p>
          <a:p>
            <a:endParaRPr lang="es-MX" sz="1600" dirty="0"/>
          </a:p>
        </p:txBody>
      </p:sp>
      <p:cxnSp>
        <p:nvCxnSpPr>
          <p:cNvPr id="14" name="Conector curvado 13"/>
          <p:cNvCxnSpPr>
            <a:stCxn id="4" idx="3"/>
          </p:cNvCxnSpPr>
          <p:nvPr/>
        </p:nvCxnSpPr>
        <p:spPr>
          <a:xfrm flipV="1">
            <a:off x="7745675" y="3084539"/>
            <a:ext cx="1162321" cy="62339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curvado 16"/>
          <p:cNvCxnSpPr/>
          <p:nvPr/>
        </p:nvCxnSpPr>
        <p:spPr>
          <a:xfrm rot="5400000" flipH="1" flipV="1">
            <a:off x="6731141" y="2129667"/>
            <a:ext cx="1415794" cy="40874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curvado 18"/>
          <p:cNvCxnSpPr>
            <a:stCxn id="4" idx="1"/>
          </p:cNvCxnSpPr>
          <p:nvPr/>
        </p:nvCxnSpPr>
        <p:spPr>
          <a:xfrm rot="10800000" flipV="1">
            <a:off x="4490989" y="3707929"/>
            <a:ext cx="567732" cy="199884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Conector curvado 20"/>
          <p:cNvCxnSpPr/>
          <p:nvPr/>
        </p:nvCxnSpPr>
        <p:spPr>
          <a:xfrm rot="16200000" flipH="1">
            <a:off x="6480941" y="4438209"/>
            <a:ext cx="828564" cy="67888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ector curvado 22"/>
          <p:cNvCxnSpPr/>
          <p:nvPr/>
        </p:nvCxnSpPr>
        <p:spPr>
          <a:xfrm rot="5400000" flipH="1" flipV="1">
            <a:off x="5328544" y="2729100"/>
            <a:ext cx="332638" cy="293039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Conector curvado 24"/>
          <p:cNvCxnSpPr/>
          <p:nvPr/>
        </p:nvCxnSpPr>
        <p:spPr>
          <a:xfrm rot="10800000" flipV="1">
            <a:off x="2552701" y="3378631"/>
            <a:ext cx="2708329" cy="984736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99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 descr="Vector De Nuevo A Modelo Inconsútil De La Escuela Fondo Educativo ...">
            <a:extLst>
              <a:ext uri="{FF2B5EF4-FFF2-40B4-BE49-F238E27FC236}">
                <a16:creationId xmlns:a16="http://schemas.microsoft.com/office/drawing/2014/main" xmlns="" id="{4EDFC63A-9D00-4E5D-915F-24709690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xmlns="" id="{A2F3F55C-24B0-497F-9407-8F9577842A3A}"/>
              </a:ext>
            </a:extLst>
          </p:cNvPr>
          <p:cNvSpPr/>
          <p:nvPr/>
        </p:nvSpPr>
        <p:spPr>
          <a:xfrm>
            <a:off x="7959886" y="4206461"/>
            <a:ext cx="4050445" cy="697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50CC63E0-E03E-453E-8491-63DCA0FA3456}"/>
              </a:ext>
            </a:extLst>
          </p:cNvPr>
          <p:cNvSpPr/>
          <p:nvPr/>
        </p:nvSpPr>
        <p:spPr>
          <a:xfrm>
            <a:off x="7122078" y="5438147"/>
            <a:ext cx="1821411" cy="132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xmlns="" id="{E6B71F23-D3B8-474A-A468-CEB8BBA947D9}"/>
              </a:ext>
            </a:extLst>
          </p:cNvPr>
          <p:cNvSpPr/>
          <p:nvPr/>
        </p:nvSpPr>
        <p:spPr>
          <a:xfrm>
            <a:off x="4339877" y="5403925"/>
            <a:ext cx="1821411" cy="132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F75196F3-7331-4A1B-912B-A185D8D6581E}"/>
              </a:ext>
            </a:extLst>
          </p:cNvPr>
          <p:cNvSpPr/>
          <p:nvPr/>
        </p:nvSpPr>
        <p:spPr>
          <a:xfrm>
            <a:off x="5565886" y="4669320"/>
            <a:ext cx="2154559" cy="54906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xmlns="" id="{1E52D729-A904-44CC-AC86-2E0183965749}"/>
              </a:ext>
            </a:extLst>
          </p:cNvPr>
          <p:cNvSpPr/>
          <p:nvPr/>
        </p:nvSpPr>
        <p:spPr>
          <a:xfrm>
            <a:off x="5530367" y="3862531"/>
            <a:ext cx="2154559" cy="69735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xmlns="" id="{0C6B8EDC-3E89-4E1D-BDA8-E8331C267383}"/>
              </a:ext>
            </a:extLst>
          </p:cNvPr>
          <p:cNvSpPr/>
          <p:nvPr/>
        </p:nvSpPr>
        <p:spPr>
          <a:xfrm>
            <a:off x="4606791" y="2302086"/>
            <a:ext cx="2594435" cy="1323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99F347F7-21AC-4122-9716-B7B7CD5901DD}"/>
              </a:ext>
            </a:extLst>
          </p:cNvPr>
          <p:cNvSpPr/>
          <p:nvPr/>
        </p:nvSpPr>
        <p:spPr>
          <a:xfrm>
            <a:off x="8587477" y="3080762"/>
            <a:ext cx="1892949" cy="5691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C592CF70-D469-4DC5-BD53-F827638E7B60}"/>
              </a:ext>
            </a:extLst>
          </p:cNvPr>
          <p:cNvSpPr/>
          <p:nvPr/>
        </p:nvSpPr>
        <p:spPr>
          <a:xfrm>
            <a:off x="8318866" y="1969775"/>
            <a:ext cx="1833238" cy="6853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xmlns="" id="{45201C06-A172-4823-A796-041AD092F672}"/>
              </a:ext>
            </a:extLst>
          </p:cNvPr>
          <p:cNvSpPr/>
          <p:nvPr/>
        </p:nvSpPr>
        <p:spPr>
          <a:xfrm>
            <a:off x="8518230" y="805057"/>
            <a:ext cx="1833238" cy="5691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2FC7591-5312-4302-93A6-433FBAB61568}"/>
              </a:ext>
            </a:extLst>
          </p:cNvPr>
          <p:cNvSpPr/>
          <p:nvPr/>
        </p:nvSpPr>
        <p:spPr>
          <a:xfrm>
            <a:off x="4519842" y="1179544"/>
            <a:ext cx="2857723" cy="707886"/>
          </a:xfrm>
          <a:prstGeom prst="rect">
            <a:avLst/>
          </a:prstGeom>
          <a:solidFill>
            <a:schemeClr val="bg1"/>
          </a:solidFill>
          <a:ln>
            <a:solidFill>
              <a:srgbClr val="19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6E350ECA-8E02-4A27-87BC-0E091FDCB210}"/>
              </a:ext>
            </a:extLst>
          </p:cNvPr>
          <p:cNvSpPr/>
          <p:nvPr/>
        </p:nvSpPr>
        <p:spPr>
          <a:xfrm>
            <a:off x="714743" y="1904805"/>
            <a:ext cx="2823041" cy="10386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297281" y="1216270"/>
            <a:ext cx="325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/>
              <a:t>El profesor </a:t>
            </a:r>
            <a:endParaRPr lang="es-ES" sz="3600" dirty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3263099" y="1652934"/>
            <a:ext cx="1156501" cy="4481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018309" y="2101128"/>
            <a:ext cx="282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Crear y fermentar el clima social </a:t>
            </a:r>
            <a:endParaRPr lang="es-ES" sz="2000" dirty="0"/>
          </a:p>
        </p:txBody>
      </p:sp>
      <p:cxnSp>
        <p:nvCxnSpPr>
          <p:cNvPr id="9" name="8 Conector recto de flecha"/>
          <p:cNvCxnSpPr>
            <a:cxnSpLocks/>
          </p:cNvCxnSpPr>
          <p:nvPr/>
        </p:nvCxnSpPr>
        <p:spPr>
          <a:xfrm flipV="1">
            <a:off x="7335981" y="1230701"/>
            <a:ext cx="1143001" cy="22409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8762104" y="900386"/>
            <a:ext cx="2161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Facilitador 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478982" y="1947239"/>
            <a:ext cx="20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Ayuda a los estudiantes 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219820" y="3178344"/>
            <a:ext cx="3595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/>
              <a:t>       Autorrealización</a:t>
            </a:r>
          </a:p>
          <a:p>
            <a:endParaRPr lang="es-ES_tradnl" sz="1800" dirty="0"/>
          </a:p>
          <a:p>
            <a:endParaRPr lang="es-ES_tradnl" sz="1800" dirty="0"/>
          </a:p>
          <a:p>
            <a:endParaRPr lang="es-ES_tradnl" sz="1800" dirty="0"/>
          </a:p>
          <a:p>
            <a:pPr algn="ctr"/>
            <a:r>
              <a:rPr lang="es-ES_tradnl" sz="1800" dirty="0"/>
              <a:t>Fermentando autoaprendizajes y creatividad </a:t>
            </a:r>
            <a:endParaRPr lang="es-ES" sz="18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88902" y="2455071"/>
            <a:ext cx="226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Potencialidades y necesidades de los  estudios 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56563" y="3855453"/>
            <a:ext cx="1963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Descubrir el autentico «yo» 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756562" y="4732615"/>
            <a:ext cx="1579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Aprendizaje </a:t>
            </a:r>
            <a:endParaRPr lang="es-ES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366274" y="5451211"/>
            <a:ext cx="179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Intrínseco</a:t>
            </a:r>
          </a:p>
          <a:p>
            <a:pPr algn="ctr"/>
            <a:endParaRPr lang="es-ES_tradnl" sz="2000" dirty="0"/>
          </a:p>
          <a:p>
            <a:pPr algn="ctr"/>
            <a:r>
              <a:rPr lang="es-ES_tradnl" sz="2000" dirty="0"/>
              <a:t>Para persona </a:t>
            </a:r>
            <a:endParaRPr lang="es-ES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961909" y="5431838"/>
            <a:ext cx="21417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/>
              <a:t>Extrínseco </a:t>
            </a:r>
          </a:p>
          <a:p>
            <a:pPr algn="ctr"/>
            <a:r>
              <a:rPr lang="es-ES_tradnl" sz="2000" dirty="0"/>
              <a:t>Impersonal de conocimientos y hábitos </a:t>
            </a:r>
          </a:p>
          <a:p>
            <a:endParaRPr lang="es-ES" dirty="0"/>
          </a:p>
        </p:txBody>
      </p:sp>
      <p:cxnSp>
        <p:nvCxnSpPr>
          <p:cNvPr id="21" name="20 Conector recto de flecha"/>
          <p:cNvCxnSpPr>
            <a:cxnSpLocks/>
            <a:stCxn id="4" idx="2"/>
          </p:cNvCxnSpPr>
          <p:nvPr/>
        </p:nvCxnSpPr>
        <p:spPr>
          <a:xfrm>
            <a:off x="5922714" y="1862601"/>
            <a:ext cx="0" cy="64633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cxnSpLocks/>
          </p:cNvCxnSpPr>
          <p:nvPr/>
        </p:nvCxnSpPr>
        <p:spPr>
          <a:xfrm>
            <a:off x="7477807" y="1652934"/>
            <a:ext cx="1625852" cy="2240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1" idx="2"/>
          </p:cNvCxnSpPr>
          <p:nvPr/>
        </p:nvCxnSpPr>
        <p:spPr>
          <a:xfrm>
            <a:off x="9518073" y="2655125"/>
            <a:ext cx="0" cy="52321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9518073" y="3470734"/>
            <a:ext cx="0" cy="72719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6" idx="2"/>
          </p:cNvCxnSpPr>
          <p:nvPr/>
        </p:nvCxnSpPr>
        <p:spPr>
          <a:xfrm>
            <a:off x="6738504" y="4563339"/>
            <a:ext cx="0" cy="169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cxnSpLocks/>
          </p:cNvCxnSpPr>
          <p:nvPr/>
        </p:nvCxnSpPr>
        <p:spPr>
          <a:xfrm flipH="1">
            <a:off x="5556506" y="5192075"/>
            <a:ext cx="470457" cy="19978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xmlns="" id="{53EA7A9C-DA0A-40FE-9767-7BC23FCFDFF9}"/>
              </a:ext>
            </a:extLst>
          </p:cNvPr>
          <p:cNvGrpSpPr/>
          <p:nvPr/>
        </p:nvGrpSpPr>
        <p:grpSpPr>
          <a:xfrm>
            <a:off x="-8774" y="3634275"/>
            <a:ext cx="4212753" cy="3239506"/>
            <a:chOff x="-8774" y="3634275"/>
            <a:chExt cx="4212753" cy="3239506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3F5D3D43-AD1A-48EE-9697-09B9CA2BAEA7}"/>
                </a:ext>
              </a:extLst>
            </p:cNvPr>
            <p:cNvSpPr/>
            <p:nvPr/>
          </p:nvSpPr>
          <p:spPr>
            <a:xfrm>
              <a:off x="-8774" y="3649903"/>
              <a:ext cx="4212752" cy="322387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04167" y="3634275"/>
              <a:ext cx="2594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dirty="0"/>
                <a:t>Rasgos : </a:t>
              </a:r>
              <a:endParaRPr lang="es-ES" sz="2000" dirty="0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53522" y="3962906"/>
              <a:ext cx="405045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Interesado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Nuevas formas de enseñanza u opiniones</a:t>
              </a:r>
              <a:endParaRPr lang="es-ES" sz="20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Cooperativo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Debe de ser en frente de sus alumnos auténtico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Comprender a sus alumnos 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s-ES_tradnl" sz="2000" dirty="0"/>
                <a:t>Rechazar posturas de autoritarias y egocéntricas </a:t>
              </a:r>
            </a:p>
          </p:txBody>
        </p:sp>
      </p:grpSp>
      <p:cxnSp>
        <p:nvCxnSpPr>
          <p:cNvPr id="45" name="34 Conector recto de flecha">
            <a:extLst>
              <a:ext uri="{FF2B5EF4-FFF2-40B4-BE49-F238E27FC236}">
                <a16:creationId xmlns:a16="http://schemas.microsoft.com/office/drawing/2014/main" xmlns="" id="{BD0BB613-8599-444A-B5F7-0B32F0C01D0C}"/>
              </a:ext>
            </a:extLst>
          </p:cNvPr>
          <p:cNvCxnSpPr>
            <a:cxnSpLocks/>
          </p:cNvCxnSpPr>
          <p:nvPr/>
        </p:nvCxnSpPr>
        <p:spPr>
          <a:xfrm>
            <a:off x="7512806" y="5062507"/>
            <a:ext cx="519978" cy="34141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13 CuadroTexto">
            <a:extLst>
              <a:ext uri="{FF2B5EF4-FFF2-40B4-BE49-F238E27FC236}">
                <a16:creationId xmlns:a16="http://schemas.microsoft.com/office/drawing/2014/main" xmlns="" id="{FF070411-9CA8-4850-BF22-3949F986D3C6}"/>
              </a:ext>
            </a:extLst>
          </p:cNvPr>
          <p:cNvSpPr txBox="1"/>
          <p:nvPr/>
        </p:nvSpPr>
        <p:spPr>
          <a:xfrm>
            <a:off x="156775" y="146657"/>
            <a:ext cx="5409111" cy="892552"/>
          </a:xfrm>
          <a:prstGeom prst="rect">
            <a:avLst/>
          </a:prstGeom>
          <a:solidFill>
            <a:srgbClr val="19827D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</a:rPr>
              <a:t>TENDENCIAS HUMANISTAS</a:t>
            </a:r>
          </a:p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(Carl </a:t>
            </a:r>
            <a:r>
              <a:rPr lang="es-ES_tradnl" sz="2400" b="1" dirty="0" err="1">
                <a:solidFill>
                  <a:schemeClr val="bg1"/>
                </a:solidFill>
              </a:rPr>
              <a:t>Rogers,Hamachek</a:t>
            </a:r>
            <a:r>
              <a:rPr lang="es-ES_tradnl" sz="2400" b="1" dirty="0">
                <a:solidFill>
                  <a:schemeClr val="bg1"/>
                </a:solidFill>
              </a:rPr>
              <a:t>, </a:t>
            </a:r>
            <a:r>
              <a:rPr lang="es-ES_tradnl" sz="2400" b="1" dirty="0" err="1">
                <a:solidFill>
                  <a:schemeClr val="bg1"/>
                </a:solidFill>
              </a:rPr>
              <a:t>A.Maslow</a:t>
            </a:r>
            <a:r>
              <a:rPr lang="es-ES_tradnl" sz="2400" b="1" dirty="0">
                <a:solidFill>
                  <a:schemeClr val="bg1"/>
                </a:solidFill>
              </a:rPr>
              <a:t>)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4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Fondo Pizarra | Vectores, Fotos de Stock y PSD Gratis">
            <a:extLst>
              <a:ext uri="{FF2B5EF4-FFF2-40B4-BE49-F238E27FC236}">
                <a16:creationId xmlns:a16="http://schemas.microsoft.com/office/drawing/2014/main" xmlns="" id="{391BE8E7-F9DE-4971-91DF-E6DE0D04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420"/>
            <a:ext cx="12192000" cy="68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8816" y="93734"/>
            <a:ext cx="10504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</a:rPr>
              <a:t>Enfoque histórico, cultural o socio histórico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60468" y="1670063"/>
            <a:ext cx="142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Lev Vygotsky</a:t>
            </a:r>
          </a:p>
        </p:txBody>
      </p:sp>
      <p:sp>
        <p:nvSpPr>
          <p:cNvPr id="6" name="Flecha a la derecha con muesca 5"/>
          <p:cNvSpPr/>
          <p:nvPr/>
        </p:nvSpPr>
        <p:spPr>
          <a:xfrm>
            <a:off x="1659080" y="1941505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15487" y="1870119"/>
            <a:ext cx="205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El tiempo humano es histórico</a:t>
            </a:r>
          </a:p>
        </p:txBody>
      </p:sp>
      <p:sp>
        <p:nvSpPr>
          <p:cNvPr id="8" name="Flecha a la derecha con muesca 7"/>
          <p:cNvSpPr/>
          <p:nvPr/>
        </p:nvSpPr>
        <p:spPr>
          <a:xfrm>
            <a:off x="5029194" y="1941505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777340" y="1546954"/>
            <a:ext cx="28436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La actividad productiva, transformadora de la naturaleza y de sí mismo, ocupa un lugar esencial en el desarrollo psicológico humano.</a:t>
            </a:r>
          </a:p>
        </p:txBody>
      </p:sp>
      <p:sp>
        <p:nvSpPr>
          <p:cNvPr id="10" name="Flecha a la derecha con muesca 9"/>
          <p:cNvSpPr/>
          <p:nvPr/>
        </p:nvSpPr>
        <p:spPr>
          <a:xfrm>
            <a:off x="8692575" y="1980039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240977" y="1872318"/>
            <a:ext cx="3020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Los fenómenos psíquicos se desarrollan históricamente</a:t>
            </a:r>
          </a:p>
        </p:txBody>
      </p:sp>
      <p:sp>
        <p:nvSpPr>
          <p:cNvPr id="12" name="Flecha a la derecha con muesca 11"/>
          <p:cNvSpPr/>
          <p:nvPr/>
        </p:nvSpPr>
        <p:spPr>
          <a:xfrm rot="5400000">
            <a:off x="10460177" y="2800657"/>
            <a:ext cx="581894" cy="4294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518071" y="3509119"/>
            <a:ext cx="2729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Las funciones psíquicas superiores: se produce en el desarrollo cultural del niño y aparece dos veces.</a:t>
            </a:r>
          </a:p>
        </p:txBody>
      </p:sp>
      <p:sp>
        <p:nvSpPr>
          <p:cNvPr id="14" name="Flecha a la derecha con muesca 13"/>
          <p:cNvSpPr/>
          <p:nvPr/>
        </p:nvSpPr>
        <p:spPr>
          <a:xfrm rot="10800000">
            <a:off x="8692575" y="3832284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22365" y="3616840"/>
            <a:ext cx="27293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La psiquis humana tiene una base fisiológica en la actividad del sistema nervioso.</a:t>
            </a:r>
            <a:endParaRPr lang="es-MX" u="sng" dirty="0">
              <a:solidFill>
                <a:schemeClr val="bg1"/>
              </a:solidFill>
            </a:endParaRPr>
          </a:p>
        </p:txBody>
      </p:sp>
      <p:sp>
        <p:nvSpPr>
          <p:cNvPr id="16" name="Flecha a la derecha con muesca 15"/>
          <p:cNvSpPr/>
          <p:nvPr/>
        </p:nvSpPr>
        <p:spPr>
          <a:xfrm rot="10800000">
            <a:off x="5029194" y="3832284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52253" y="3509119"/>
            <a:ext cx="2576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Lo psíquico es una unidad de afecto e intelecto, el hombre actúa como personalidad, sujeto integral y concreto</a:t>
            </a:r>
            <a:endParaRPr lang="es-MX" u="sng" dirty="0">
              <a:solidFill>
                <a:schemeClr val="bg1"/>
              </a:solidFill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 rot="10800000">
            <a:off x="1593271" y="3832283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-51956" y="3509119"/>
            <a:ext cx="171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Menciona la “zona de desarrollo potencial o próximo”.</a:t>
            </a:r>
          </a:p>
        </p:txBody>
      </p:sp>
      <p:sp>
        <p:nvSpPr>
          <p:cNvPr id="20" name="Flecha a la derecha con muesca 19"/>
          <p:cNvSpPr/>
          <p:nvPr/>
        </p:nvSpPr>
        <p:spPr>
          <a:xfrm rot="5400000">
            <a:off x="512615" y="4724931"/>
            <a:ext cx="581894" cy="4294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-34640" y="5292176"/>
            <a:ext cx="171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solidFill>
                  <a:schemeClr val="bg1"/>
                </a:solidFill>
              </a:rPr>
              <a:t>La educación conduce al desarrollo, no solamente se adapta o favorece el mismo.</a:t>
            </a:r>
          </a:p>
        </p:txBody>
      </p:sp>
      <p:sp>
        <p:nvSpPr>
          <p:cNvPr id="22" name="Flecha a la derecha con muesca 21"/>
          <p:cNvSpPr/>
          <p:nvPr/>
        </p:nvSpPr>
        <p:spPr>
          <a:xfrm>
            <a:off x="1593271" y="5553787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452253" y="5230623"/>
            <a:ext cx="257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Cada estudiante es capaz de aprender una serie de aspectos que tienen que ver con su nivel de desarrollo.</a:t>
            </a:r>
          </a:p>
        </p:txBody>
      </p:sp>
      <p:sp>
        <p:nvSpPr>
          <p:cNvPr id="24" name="Flecha a la derecha con muesca 23"/>
          <p:cNvSpPr/>
          <p:nvPr/>
        </p:nvSpPr>
        <p:spPr>
          <a:xfrm>
            <a:off x="5029194" y="5553787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822365" y="5230623"/>
            <a:ext cx="25769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Concede al docente un papel esencial al considerarle facilitador del desarrollo de estructuras mentales.</a:t>
            </a:r>
          </a:p>
        </p:txBody>
      </p:sp>
      <p:sp>
        <p:nvSpPr>
          <p:cNvPr id="26" name="Flecha a la derecha con muesca 25"/>
          <p:cNvSpPr/>
          <p:nvPr/>
        </p:nvSpPr>
        <p:spPr>
          <a:xfrm>
            <a:off x="8692575" y="5661509"/>
            <a:ext cx="748146" cy="3077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462655" y="5230623"/>
            <a:ext cx="25769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Toda función cognitiva aparece primero en el plano interpersonal y posteriormente se reconstruye ene l plano intrapersonal.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98" y="2127165"/>
            <a:ext cx="847691" cy="1169468"/>
          </a:xfrm>
          <a:prstGeom prst="rect">
            <a:avLst/>
          </a:prstGeom>
        </p:spPr>
      </p:pic>
      <p:sp>
        <p:nvSpPr>
          <p:cNvPr id="30" name="Flecha a la derecha con muesca 19">
            <a:extLst>
              <a:ext uri="{FF2B5EF4-FFF2-40B4-BE49-F238E27FC236}">
                <a16:creationId xmlns:a16="http://schemas.microsoft.com/office/drawing/2014/main" xmlns="" id="{FD6B4DC7-B191-499B-9DD4-38C147700CB5}"/>
              </a:ext>
            </a:extLst>
          </p:cNvPr>
          <p:cNvSpPr/>
          <p:nvPr/>
        </p:nvSpPr>
        <p:spPr>
          <a:xfrm rot="8395877">
            <a:off x="1022043" y="946709"/>
            <a:ext cx="581894" cy="4294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6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Vector De Nuevo A Modelo Inconsútil De La Escuela Fondo Educativo ...">
            <a:extLst>
              <a:ext uri="{FF2B5EF4-FFF2-40B4-BE49-F238E27FC236}">
                <a16:creationId xmlns:a16="http://schemas.microsoft.com/office/drawing/2014/main" xmlns="" id="{69A4E2FF-F0FA-4BA0-8CEC-E3F7FCA30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7C55C4A-749F-436A-A9D7-0EE0B37DF417}"/>
              </a:ext>
            </a:extLst>
          </p:cNvPr>
          <p:cNvSpPr/>
          <p:nvPr/>
        </p:nvSpPr>
        <p:spPr>
          <a:xfrm>
            <a:off x="6708219" y="1902298"/>
            <a:ext cx="5181600" cy="431714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5D0B592-CE18-4D31-8E06-DF803E3CA995}"/>
              </a:ext>
            </a:extLst>
          </p:cNvPr>
          <p:cNvSpPr/>
          <p:nvPr/>
        </p:nvSpPr>
        <p:spPr>
          <a:xfrm>
            <a:off x="6708219" y="1896238"/>
            <a:ext cx="5181600" cy="5515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6413EFE6-AC20-4532-ADD4-C9348007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539168"/>
              </p:ext>
            </p:extLst>
          </p:nvPr>
        </p:nvGraphicFramePr>
        <p:xfrm>
          <a:off x="1" y="1291960"/>
          <a:ext cx="6172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35152" y="1699013"/>
            <a:ext cx="4928377" cy="60808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s-MX" sz="2000" dirty="0"/>
              <a:t>El aprendizaje creativo es concebido como una actividad social.</a:t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>
          <a:xfrm>
            <a:off x="6708219" y="1902298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es-MX" dirty="0"/>
              <a:t>La educación debe ser un proceso:</a:t>
            </a:r>
            <a:br>
              <a:rPr lang="es-MX" dirty="0"/>
            </a:br>
            <a:endParaRPr lang="es-MX" dirty="0"/>
          </a:p>
          <a:p>
            <a:r>
              <a:rPr lang="es-MX" dirty="0"/>
              <a:t>Vinculado con la vida.</a:t>
            </a:r>
            <a:br>
              <a:rPr lang="es-MX" dirty="0"/>
            </a:br>
            <a:endParaRPr lang="es-MX" dirty="0"/>
          </a:p>
          <a:p>
            <a:r>
              <a:rPr lang="es-MX" dirty="0"/>
              <a:t>Donde el ser humano es el centro.</a:t>
            </a:r>
            <a:br>
              <a:rPr lang="es-MX" dirty="0"/>
            </a:br>
            <a:endParaRPr lang="es-MX" dirty="0"/>
          </a:p>
          <a:p>
            <a:r>
              <a:rPr lang="es-MX" dirty="0"/>
              <a:t>Se da la plena unidad de lo cognitivo y afectivo.</a:t>
            </a:r>
            <a:br>
              <a:rPr lang="es-MX" dirty="0"/>
            </a:br>
            <a:endParaRPr lang="es-MX" dirty="0"/>
          </a:p>
          <a:p>
            <a:r>
              <a:rPr lang="es-MX" dirty="0"/>
              <a:t>Se integren junto a la institución educativa.</a:t>
            </a:r>
            <a:br>
              <a:rPr lang="es-MX" dirty="0"/>
            </a:br>
            <a:endParaRPr lang="es-MX" dirty="0"/>
          </a:p>
          <a:p>
            <a:r>
              <a:rPr lang="es-MX" dirty="0"/>
              <a:t>Capacite a la persona para decidir de forma independiente y responsable de su existencia.</a:t>
            </a:r>
          </a:p>
          <a:p>
            <a:pPr marL="114300" indent="0">
              <a:buNone/>
            </a:pP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5528AB1-D251-444E-8930-B5A14D4D2CBF}"/>
              </a:ext>
            </a:extLst>
          </p:cNvPr>
          <p:cNvSpPr/>
          <p:nvPr/>
        </p:nvSpPr>
        <p:spPr>
          <a:xfrm>
            <a:off x="1562101" y="2797355"/>
            <a:ext cx="440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/>
              <a:t>La enseñanza debe reflejarse la clara concepción de las ideas y valores que mueven el desarrollo social, perspectivo de la humanidad.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09300D4-1763-4B60-A6C9-CFA1A7151B75}"/>
              </a:ext>
            </a:extLst>
          </p:cNvPr>
          <p:cNvSpPr/>
          <p:nvPr/>
        </p:nvSpPr>
        <p:spPr>
          <a:xfrm>
            <a:off x="1562101" y="4206064"/>
            <a:ext cx="4401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Los principios que deben regir este proceso son: la unidad entre instrucción y educación, carácter científico, enseñanza desarrolladora, carácter consciente y </a:t>
            </a:r>
            <a:r>
              <a:rPr lang="es-MX" sz="1600" dirty="0" err="1"/>
              <a:t>objetal</a:t>
            </a:r>
            <a:r>
              <a:rPr lang="es-MX" sz="1600" dirty="0"/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819E461-C596-4B1F-9912-82DBA63C4F72}"/>
              </a:ext>
            </a:extLst>
          </p:cNvPr>
          <p:cNvSpPr/>
          <p:nvPr/>
        </p:nvSpPr>
        <p:spPr>
          <a:xfrm>
            <a:off x="823686" y="5573109"/>
            <a:ext cx="506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s-MX" sz="1800" dirty="0"/>
              <a:t>El maestro hace la función de dirección del aprendizaje.</a:t>
            </a:r>
          </a:p>
        </p:txBody>
      </p:sp>
      <p:sp>
        <p:nvSpPr>
          <p:cNvPr id="13" name="Nube 12">
            <a:extLst>
              <a:ext uri="{FF2B5EF4-FFF2-40B4-BE49-F238E27FC236}">
                <a16:creationId xmlns:a16="http://schemas.microsoft.com/office/drawing/2014/main" xmlns="" id="{07AAE28F-65AF-4907-B855-DC8BC28F86E1}"/>
              </a:ext>
            </a:extLst>
          </p:cNvPr>
          <p:cNvSpPr/>
          <p:nvPr/>
        </p:nvSpPr>
        <p:spPr>
          <a:xfrm>
            <a:off x="801856" y="-315897"/>
            <a:ext cx="10325821" cy="2064761"/>
          </a:xfrm>
          <a:prstGeom prst="cloud">
            <a:avLst/>
          </a:prstGeom>
          <a:solidFill>
            <a:schemeClr val="bg1"/>
          </a:solidFill>
          <a:ln>
            <a:solidFill>
              <a:srgbClr val="1982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101" y="79488"/>
            <a:ext cx="8632427" cy="1325563"/>
          </a:xfrm>
        </p:spPr>
        <p:txBody>
          <a:bodyPr/>
          <a:lstStyle/>
          <a:p>
            <a:pPr algn="ctr"/>
            <a:r>
              <a:rPr lang="es-MX" dirty="0"/>
              <a:t>Implicaciones pedagógicas para el desarrollo de la creatividad</a:t>
            </a:r>
          </a:p>
        </p:txBody>
      </p:sp>
    </p:spTree>
    <p:extLst>
      <p:ext uri="{BB962C8B-B14F-4D97-AF65-F5344CB8AC3E}">
        <p14:creationId xmlns:p14="http://schemas.microsoft.com/office/powerpoint/2010/main" val="1079820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851</Words>
  <Application>Microsoft Office PowerPoint</Application>
  <PresentationFormat>Personalizado</PresentationFormat>
  <Paragraphs>144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Implicaciones pedagógicas para el desarrollo de la creatividad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DELL</cp:lastModifiedBy>
  <cp:revision>25</cp:revision>
  <dcterms:created xsi:type="dcterms:W3CDTF">2020-04-21T19:45:17Z</dcterms:created>
  <dcterms:modified xsi:type="dcterms:W3CDTF">2020-04-27T05:07:18Z</dcterms:modified>
</cp:coreProperties>
</file>