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22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92504" y="7700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13</Words>
  <Application>Microsoft Office PowerPoint</Application>
  <PresentationFormat>Carta (216 x 279 mm)</PresentationFormat>
  <Paragraphs>2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javier puente</cp:lastModifiedBy>
  <cp:revision>13</cp:revision>
  <dcterms:created xsi:type="dcterms:W3CDTF">2020-04-14T01:36:45Z</dcterms:created>
  <dcterms:modified xsi:type="dcterms:W3CDTF">2020-05-12T01:28:58Z</dcterms:modified>
</cp:coreProperties>
</file>