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57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0DB93F5-D9AE-4175-88E1-DEE934A019B2}" v="26" dt="2020-06-03T17:18:28.84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4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uadalupe Hernández" userId="22101b1e138c7119" providerId="LiveId" clId="{90DB93F5-D9AE-4175-88E1-DEE934A019B2}"/>
    <pc:docChg chg="undo custSel addSld delSld modSld">
      <pc:chgData name="Guadalupe Hernández" userId="22101b1e138c7119" providerId="LiveId" clId="{90DB93F5-D9AE-4175-88E1-DEE934A019B2}" dt="2020-06-03T22:05:12.962" v="2062" actId="14100"/>
      <pc:docMkLst>
        <pc:docMk/>
      </pc:docMkLst>
      <pc:sldChg chg="modSp mod">
        <pc:chgData name="Guadalupe Hernández" userId="22101b1e138c7119" providerId="LiveId" clId="{90DB93F5-D9AE-4175-88E1-DEE934A019B2}" dt="2020-06-03T15:51:25.586" v="345" actId="1076"/>
        <pc:sldMkLst>
          <pc:docMk/>
          <pc:sldMk cId="2619024543" sldId="257"/>
        </pc:sldMkLst>
        <pc:spChg chg="mod">
          <ac:chgData name="Guadalupe Hernández" userId="22101b1e138c7119" providerId="LiveId" clId="{90DB93F5-D9AE-4175-88E1-DEE934A019B2}" dt="2020-06-03T15:37:46.212" v="41" actId="1076"/>
          <ac:spMkLst>
            <pc:docMk/>
            <pc:sldMk cId="2619024543" sldId="257"/>
            <ac:spMk id="5" creationId="{DEE8F3C1-4276-4B67-A530-333EAB30498E}"/>
          </ac:spMkLst>
        </pc:spChg>
        <pc:spChg chg="mod">
          <ac:chgData name="Guadalupe Hernández" userId="22101b1e138c7119" providerId="LiveId" clId="{90DB93F5-D9AE-4175-88E1-DEE934A019B2}" dt="2020-06-03T15:37:48.661" v="42" actId="1076"/>
          <ac:spMkLst>
            <pc:docMk/>
            <pc:sldMk cId="2619024543" sldId="257"/>
            <ac:spMk id="6" creationId="{B1D5A32D-0D6A-49C0-8A72-01ACE83B9AD2}"/>
          </ac:spMkLst>
        </pc:spChg>
        <pc:picChg chg="mod">
          <ac:chgData name="Guadalupe Hernández" userId="22101b1e138c7119" providerId="LiveId" clId="{90DB93F5-D9AE-4175-88E1-DEE934A019B2}" dt="2020-06-03T15:51:25.586" v="345" actId="1076"/>
          <ac:picMkLst>
            <pc:docMk/>
            <pc:sldMk cId="2619024543" sldId="257"/>
            <ac:picMk id="4" creationId="{52876C0A-F80D-49E7-B256-2E2261C29522}"/>
          </ac:picMkLst>
        </pc:picChg>
      </pc:sldChg>
      <pc:sldChg chg="modSp new mod">
        <pc:chgData name="Guadalupe Hernández" userId="22101b1e138c7119" providerId="LiveId" clId="{90DB93F5-D9AE-4175-88E1-DEE934A019B2}" dt="2020-06-03T15:35:31.300" v="21" actId="20577"/>
        <pc:sldMkLst>
          <pc:docMk/>
          <pc:sldMk cId="2323444464" sldId="258"/>
        </pc:sldMkLst>
        <pc:spChg chg="mod">
          <ac:chgData name="Guadalupe Hernández" userId="22101b1e138c7119" providerId="LiveId" clId="{90DB93F5-D9AE-4175-88E1-DEE934A019B2}" dt="2020-06-03T15:33:51.715" v="9" actId="20577"/>
          <ac:spMkLst>
            <pc:docMk/>
            <pc:sldMk cId="2323444464" sldId="258"/>
            <ac:spMk id="2" creationId="{39C3BCB7-6FA0-4F7C-A5B5-97DEFCBCD5BA}"/>
          </ac:spMkLst>
        </pc:spChg>
        <pc:spChg chg="mod">
          <ac:chgData name="Guadalupe Hernández" userId="22101b1e138c7119" providerId="LiveId" clId="{90DB93F5-D9AE-4175-88E1-DEE934A019B2}" dt="2020-06-03T15:35:31.300" v="21" actId="20577"/>
          <ac:spMkLst>
            <pc:docMk/>
            <pc:sldMk cId="2323444464" sldId="258"/>
            <ac:spMk id="3" creationId="{2B8DE116-3EA5-4738-BC36-C0F97E2A31E5}"/>
          </ac:spMkLst>
        </pc:spChg>
      </pc:sldChg>
      <pc:sldChg chg="delSp modSp new mod">
        <pc:chgData name="Guadalupe Hernández" userId="22101b1e138c7119" providerId="LiveId" clId="{90DB93F5-D9AE-4175-88E1-DEE934A019B2}" dt="2020-06-03T17:16:56.317" v="2048" actId="1076"/>
        <pc:sldMkLst>
          <pc:docMk/>
          <pc:sldMk cId="586155631" sldId="259"/>
        </pc:sldMkLst>
        <pc:spChg chg="del">
          <ac:chgData name="Guadalupe Hernández" userId="22101b1e138c7119" providerId="LiveId" clId="{90DB93F5-D9AE-4175-88E1-DEE934A019B2}" dt="2020-06-03T15:35:46.120" v="23" actId="478"/>
          <ac:spMkLst>
            <pc:docMk/>
            <pc:sldMk cId="586155631" sldId="259"/>
            <ac:spMk id="2" creationId="{1A2E6B8A-60AC-4EFA-AE45-885AA9A54856}"/>
          </ac:spMkLst>
        </pc:spChg>
        <pc:spChg chg="mod">
          <ac:chgData name="Guadalupe Hernández" userId="22101b1e138c7119" providerId="LiveId" clId="{90DB93F5-D9AE-4175-88E1-DEE934A019B2}" dt="2020-06-03T17:16:56.317" v="2048" actId="1076"/>
          <ac:spMkLst>
            <pc:docMk/>
            <pc:sldMk cId="586155631" sldId="259"/>
            <ac:spMk id="3" creationId="{81E4124C-8F46-4B99-877A-7FA991A3347A}"/>
          </ac:spMkLst>
        </pc:spChg>
      </pc:sldChg>
      <pc:sldChg chg="addSp delSp modSp new mod">
        <pc:chgData name="Guadalupe Hernández" userId="22101b1e138c7119" providerId="LiveId" clId="{90DB93F5-D9AE-4175-88E1-DEE934A019B2}" dt="2020-06-03T15:53:57.873" v="367" actId="14100"/>
        <pc:sldMkLst>
          <pc:docMk/>
          <pc:sldMk cId="1502204239" sldId="260"/>
        </pc:sldMkLst>
        <pc:spChg chg="del">
          <ac:chgData name="Guadalupe Hernández" userId="22101b1e138c7119" providerId="LiveId" clId="{90DB93F5-D9AE-4175-88E1-DEE934A019B2}" dt="2020-06-03T15:51:50.955" v="346" actId="478"/>
          <ac:spMkLst>
            <pc:docMk/>
            <pc:sldMk cId="1502204239" sldId="260"/>
            <ac:spMk id="2" creationId="{5D1356A7-05DC-4CE7-B2A3-7E24D8B5221A}"/>
          </ac:spMkLst>
        </pc:spChg>
        <pc:spChg chg="del">
          <ac:chgData name="Guadalupe Hernández" userId="22101b1e138c7119" providerId="LiveId" clId="{90DB93F5-D9AE-4175-88E1-DEE934A019B2}" dt="2020-06-03T15:38:04.745" v="44"/>
          <ac:spMkLst>
            <pc:docMk/>
            <pc:sldMk cId="1502204239" sldId="260"/>
            <ac:spMk id="3" creationId="{C7FAEED4-93CE-4F0D-B5FA-D2D6127D40D7}"/>
          </ac:spMkLst>
        </pc:spChg>
        <pc:picChg chg="add mod modCrop">
          <ac:chgData name="Guadalupe Hernández" userId="22101b1e138c7119" providerId="LiveId" clId="{90DB93F5-D9AE-4175-88E1-DEE934A019B2}" dt="2020-06-03T15:40:20.433" v="68" actId="1076"/>
          <ac:picMkLst>
            <pc:docMk/>
            <pc:sldMk cId="1502204239" sldId="260"/>
            <ac:picMk id="4" creationId="{EAE48C79-2A09-4130-B229-0CA28CA2E21D}"/>
          </ac:picMkLst>
        </pc:picChg>
        <pc:picChg chg="add mod modCrop">
          <ac:chgData name="Guadalupe Hernández" userId="22101b1e138c7119" providerId="LiveId" clId="{90DB93F5-D9AE-4175-88E1-DEE934A019B2}" dt="2020-06-03T15:53:49.388" v="366" actId="732"/>
          <ac:picMkLst>
            <pc:docMk/>
            <pc:sldMk cId="1502204239" sldId="260"/>
            <ac:picMk id="5" creationId="{21AF3ABE-350B-4940-86B4-D54FEA87CA0D}"/>
          </ac:picMkLst>
        </pc:picChg>
        <pc:picChg chg="add mod modCrop">
          <ac:chgData name="Guadalupe Hernández" userId="22101b1e138c7119" providerId="LiveId" clId="{90DB93F5-D9AE-4175-88E1-DEE934A019B2}" dt="2020-06-03T15:53:57.873" v="367" actId="14100"/>
          <ac:picMkLst>
            <pc:docMk/>
            <pc:sldMk cId="1502204239" sldId="260"/>
            <ac:picMk id="6" creationId="{E62CCB45-E596-4855-91F5-F31162AFA2FA}"/>
          </ac:picMkLst>
        </pc:picChg>
      </pc:sldChg>
      <pc:sldChg chg="addSp modSp new mod">
        <pc:chgData name="Guadalupe Hernández" userId="22101b1e138c7119" providerId="LiveId" clId="{90DB93F5-D9AE-4175-88E1-DEE934A019B2}" dt="2020-06-03T15:43:50.941" v="93" actId="1076"/>
        <pc:sldMkLst>
          <pc:docMk/>
          <pc:sldMk cId="2826182004" sldId="261"/>
        </pc:sldMkLst>
        <pc:picChg chg="add mod modCrop">
          <ac:chgData name="Guadalupe Hernández" userId="22101b1e138c7119" providerId="LiveId" clId="{90DB93F5-D9AE-4175-88E1-DEE934A019B2}" dt="2020-06-03T15:42:05.085" v="82" actId="1076"/>
          <ac:picMkLst>
            <pc:docMk/>
            <pc:sldMk cId="2826182004" sldId="261"/>
            <ac:picMk id="4" creationId="{E0381C79-52B5-4EF4-8002-9D0EBAB9768B}"/>
          </ac:picMkLst>
        </pc:picChg>
        <pc:picChg chg="add mod modCrop">
          <ac:chgData name="Guadalupe Hernández" userId="22101b1e138c7119" providerId="LiveId" clId="{90DB93F5-D9AE-4175-88E1-DEE934A019B2}" dt="2020-06-03T15:43:50.941" v="93" actId="1076"/>
          <ac:picMkLst>
            <pc:docMk/>
            <pc:sldMk cId="2826182004" sldId="261"/>
            <ac:picMk id="5" creationId="{24DB459B-AD22-4542-BBF4-D9B818CAD6A0}"/>
          </ac:picMkLst>
        </pc:picChg>
      </pc:sldChg>
      <pc:sldChg chg="addSp delSp modSp new mod">
        <pc:chgData name="Guadalupe Hernández" userId="22101b1e138c7119" providerId="LiveId" clId="{90DB93F5-D9AE-4175-88E1-DEE934A019B2}" dt="2020-06-03T15:50:13.941" v="344" actId="6549"/>
        <pc:sldMkLst>
          <pc:docMk/>
          <pc:sldMk cId="1654923936" sldId="262"/>
        </pc:sldMkLst>
        <pc:spChg chg="del">
          <ac:chgData name="Guadalupe Hernández" userId="22101b1e138c7119" providerId="LiveId" clId="{90DB93F5-D9AE-4175-88E1-DEE934A019B2}" dt="2020-06-03T15:45:34.522" v="106" actId="478"/>
          <ac:spMkLst>
            <pc:docMk/>
            <pc:sldMk cId="1654923936" sldId="262"/>
            <ac:spMk id="2" creationId="{9B5A3BAE-7016-4D29-8821-C4C5D29187FB}"/>
          </ac:spMkLst>
        </pc:spChg>
        <pc:spChg chg="add mod">
          <ac:chgData name="Guadalupe Hernández" userId="22101b1e138c7119" providerId="LiveId" clId="{90DB93F5-D9AE-4175-88E1-DEE934A019B2}" dt="2020-06-03T15:50:13.941" v="344" actId="6549"/>
          <ac:spMkLst>
            <pc:docMk/>
            <pc:sldMk cId="1654923936" sldId="262"/>
            <ac:spMk id="7" creationId="{45EC98C3-B546-4936-857C-5B0360F4637B}"/>
          </ac:spMkLst>
        </pc:spChg>
        <pc:picChg chg="add mod modCrop">
          <ac:chgData name="Guadalupe Hernández" userId="22101b1e138c7119" providerId="LiveId" clId="{90DB93F5-D9AE-4175-88E1-DEE934A019B2}" dt="2020-06-03T15:45:23.746" v="105" actId="1076"/>
          <ac:picMkLst>
            <pc:docMk/>
            <pc:sldMk cId="1654923936" sldId="262"/>
            <ac:picMk id="4" creationId="{078E4D19-7AF0-4FD4-A4A9-8906AA0CB886}"/>
          </ac:picMkLst>
        </pc:picChg>
        <pc:picChg chg="add del">
          <ac:chgData name="Guadalupe Hernández" userId="22101b1e138c7119" providerId="LiveId" clId="{90DB93F5-D9AE-4175-88E1-DEE934A019B2}" dt="2020-06-03T15:45:15.617" v="104"/>
          <ac:picMkLst>
            <pc:docMk/>
            <pc:sldMk cId="1654923936" sldId="262"/>
            <ac:picMk id="5" creationId="{1B95BC7F-96E0-41A1-878A-C1B871F64053}"/>
          </ac:picMkLst>
        </pc:picChg>
        <pc:picChg chg="add mod modCrop">
          <ac:chgData name="Guadalupe Hernández" userId="22101b1e138c7119" providerId="LiveId" clId="{90DB93F5-D9AE-4175-88E1-DEE934A019B2}" dt="2020-06-03T15:50:10.949" v="343" actId="14100"/>
          <ac:picMkLst>
            <pc:docMk/>
            <pc:sldMk cId="1654923936" sldId="262"/>
            <ac:picMk id="6" creationId="{36443942-0D7D-4B8A-BE17-03973AD25EE2}"/>
          </ac:picMkLst>
        </pc:picChg>
      </pc:sldChg>
      <pc:sldChg chg="addSp modSp new mod">
        <pc:chgData name="Guadalupe Hernández" userId="22101b1e138c7119" providerId="LiveId" clId="{90DB93F5-D9AE-4175-88E1-DEE934A019B2}" dt="2020-06-03T16:14:22.003" v="379" actId="1076"/>
        <pc:sldMkLst>
          <pc:docMk/>
          <pc:sldMk cId="1889837653" sldId="263"/>
        </pc:sldMkLst>
        <pc:picChg chg="add mod modCrop">
          <ac:chgData name="Guadalupe Hernández" userId="22101b1e138c7119" providerId="LiveId" clId="{90DB93F5-D9AE-4175-88E1-DEE934A019B2}" dt="2020-06-03T16:14:22.003" v="379" actId="1076"/>
          <ac:picMkLst>
            <pc:docMk/>
            <pc:sldMk cId="1889837653" sldId="263"/>
            <ac:picMk id="4" creationId="{2B112C43-8DFC-413A-9274-E65E2DF99948}"/>
          </ac:picMkLst>
        </pc:picChg>
      </pc:sldChg>
      <pc:sldChg chg="addSp delSp modSp new mod">
        <pc:chgData name="Guadalupe Hernández" userId="22101b1e138c7119" providerId="LiveId" clId="{90DB93F5-D9AE-4175-88E1-DEE934A019B2}" dt="2020-06-03T16:26:40.309" v="509" actId="478"/>
        <pc:sldMkLst>
          <pc:docMk/>
          <pc:sldMk cId="972909370" sldId="264"/>
        </pc:sldMkLst>
        <pc:spChg chg="mod">
          <ac:chgData name="Guadalupe Hernández" userId="22101b1e138c7119" providerId="LiveId" clId="{90DB93F5-D9AE-4175-88E1-DEE934A019B2}" dt="2020-06-03T16:23:02.742" v="494" actId="20577"/>
          <ac:spMkLst>
            <pc:docMk/>
            <pc:sldMk cId="972909370" sldId="264"/>
            <ac:spMk id="2" creationId="{46645730-337A-4715-AD88-5ED1C71B7B29}"/>
          </ac:spMkLst>
        </pc:spChg>
        <pc:spChg chg="del">
          <ac:chgData name="Guadalupe Hernández" userId="22101b1e138c7119" providerId="LiveId" clId="{90DB93F5-D9AE-4175-88E1-DEE934A019B2}" dt="2020-06-03T16:26:40.309" v="509" actId="478"/>
          <ac:spMkLst>
            <pc:docMk/>
            <pc:sldMk cId="972909370" sldId="264"/>
            <ac:spMk id="3" creationId="{082BB4C6-62AD-4445-8F36-30970D105495}"/>
          </ac:spMkLst>
        </pc:spChg>
        <pc:picChg chg="add mod modCrop">
          <ac:chgData name="Guadalupe Hernández" userId="22101b1e138c7119" providerId="LiveId" clId="{90DB93F5-D9AE-4175-88E1-DEE934A019B2}" dt="2020-06-03T16:26:34.618" v="508" actId="1076"/>
          <ac:picMkLst>
            <pc:docMk/>
            <pc:sldMk cId="972909370" sldId="264"/>
            <ac:picMk id="4" creationId="{25E11DFF-75D8-497C-A35E-C2AD943448FE}"/>
          </ac:picMkLst>
        </pc:picChg>
      </pc:sldChg>
      <pc:sldChg chg="addSp modSp new mod">
        <pc:chgData name="Guadalupe Hernández" userId="22101b1e138c7119" providerId="LiveId" clId="{90DB93F5-D9AE-4175-88E1-DEE934A019B2}" dt="2020-06-03T16:32:11.238" v="615" actId="14100"/>
        <pc:sldMkLst>
          <pc:docMk/>
          <pc:sldMk cId="2401957586" sldId="265"/>
        </pc:sldMkLst>
        <pc:spChg chg="mod">
          <ac:chgData name="Guadalupe Hernández" userId="22101b1e138c7119" providerId="LiveId" clId="{90DB93F5-D9AE-4175-88E1-DEE934A019B2}" dt="2020-06-03T16:30:22.871" v="604" actId="20577"/>
          <ac:spMkLst>
            <pc:docMk/>
            <pc:sldMk cId="2401957586" sldId="265"/>
            <ac:spMk id="2" creationId="{A5E24C0A-0AA9-45BC-9039-D70AB44A5162}"/>
          </ac:spMkLst>
        </pc:spChg>
        <pc:picChg chg="add mod modCrop">
          <ac:chgData name="Guadalupe Hernández" userId="22101b1e138c7119" providerId="LiveId" clId="{90DB93F5-D9AE-4175-88E1-DEE934A019B2}" dt="2020-06-03T16:32:11.238" v="615" actId="14100"/>
          <ac:picMkLst>
            <pc:docMk/>
            <pc:sldMk cId="2401957586" sldId="265"/>
            <ac:picMk id="4" creationId="{A41787FC-1A00-41D7-BF3C-05148B8E0773}"/>
          </ac:picMkLst>
        </pc:picChg>
      </pc:sldChg>
      <pc:sldChg chg="addSp delSp modSp new mod">
        <pc:chgData name="Guadalupe Hernández" userId="22101b1e138c7119" providerId="LiveId" clId="{90DB93F5-D9AE-4175-88E1-DEE934A019B2}" dt="2020-06-03T22:05:12.962" v="2062" actId="14100"/>
        <pc:sldMkLst>
          <pc:docMk/>
          <pc:sldMk cId="2384749054" sldId="266"/>
        </pc:sldMkLst>
        <pc:spChg chg="del">
          <ac:chgData name="Guadalupe Hernández" userId="22101b1e138c7119" providerId="LiveId" clId="{90DB93F5-D9AE-4175-88E1-DEE934A019B2}" dt="2020-06-03T16:33:55.508" v="629" actId="478"/>
          <ac:spMkLst>
            <pc:docMk/>
            <pc:sldMk cId="2384749054" sldId="266"/>
            <ac:spMk id="2" creationId="{412FCDDB-C25F-47D8-BC2B-90F9AD5F7181}"/>
          </ac:spMkLst>
        </pc:spChg>
        <pc:spChg chg="del">
          <ac:chgData name="Guadalupe Hernández" userId="22101b1e138c7119" providerId="LiveId" clId="{90DB93F5-D9AE-4175-88E1-DEE934A019B2}" dt="2020-06-03T16:33:38.292" v="625" actId="478"/>
          <ac:spMkLst>
            <pc:docMk/>
            <pc:sldMk cId="2384749054" sldId="266"/>
            <ac:spMk id="3" creationId="{98D26F60-0609-429D-B4A8-E917EBB5C9D3}"/>
          </ac:spMkLst>
        </pc:spChg>
        <pc:picChg chg="add del mod modCrop">
          <ac:chgData name="Guadalupe Hernández" userId="22101b1e138c7119" providerId="LiveId" clId="{90DB93F5-D9AE-4175-88E1-DEE934A019B2}" dt="2020-06-03T22:05:12.962" v="2062" actId="14100"/>
          <ac:picMkLst>
            <pc:docMk/>
            <pc:sldMk cId="2384749054" sldId="266"/>
            <ac:picMk id="4" creationId="{F73DBEA5-FAFD-4F22-88D7-02580013D434}"/>
          </ac:picMkLst>
        </pc:picChg>
        <pc:picChg chg="add del mod modCrop">
          <ac:chgData name="Guadalupe Hernández" userId="22101b1e138c7119" providerId="LiveId" clId="{90DB93F5-D9AE-4175-88E1-DEE934A019B2}" dt="2020-06-03T22:05:08.823" v="2061" actId="478"/>
          <ac:picMkLst>
            <pc:docMk/>
            <pc:sldMk cId="2384749054" sldId="266"/>
            <ac:picMk id="5" creationId="{37E62601-C81B-4949-8E3C-C04533AAE2FB}"/>
          </ac:picMkLst>
        </pc:picChg>
      </pc:sldChg>
      <pc:sldChg chg="addSp modSp new mod">
        <pc:chgData name="Guadalupe Hernández" userId="22101b1e138c7119" providerId="LiveId" clId="{90DB93F5-D9AE-4175-88E1-DEE934A019B2}" dt="2020-06-03T16:37:38.217" v="692" actId="404"/>
        <pc:sldMkLst>
          <pc:docMk/>
          <pc:sldMk cId="1950797272" sldId="267"/>
        </pc:sldMkLst>
        <pc:spChg chg="mod">
          <ac:chgData name="Guadalupe Hernández" userId="22101b1e138c7119" providerId="LiveId" clId="{90DB93F5-D9AE-4175-88E1-DEE934A019B2}" dt="2020-06-03T16:37:38.217" v="692" actId="404"/>
          <ac:spMkLst>
            <pc:docMk/>
            <pc:sldMk cId="1950797272" sldId="267"/>
            <ac:spMk id="2" creationId="{8ACB39AF-992F-4F4B-A183-CB329D0701A6}"/>
          </ac:spMkLst>
        </pc:spChg>
        <pc:picChg chg="add mod modCrop">
          <ac:chgData name="Guadalupe Hernández" userId="22101b1e138c7119" providerId="LiveId" clId="{90DB93F5-D9AE-4175-88E1-DEE934A019B2}" dt="2020-06-03T16:37:13.190" v="656" actId="14100"/>
          <ac:picMkLst>
            <pc:docMk/>
            <pc:sldMk cId="1950797272" sldId="267"/>
            <ac:picMk id="4" creationId="{3D06214A-546E-478C-95A8-D86E77F6F002}"/>
          </ac:picMkLst>
        </pc:picChg>
      </pc:sldChg>
      <pc:sldChg chg="addSp delSp modSp new mod">
        <pc:chgData name="Guadalupe Hernández" userId="22101b1e138c7119" providerId="LiveId" clId="{90DB93F5-D9AE-4175-88E1-DEE934A019B2}" dt="2020-06-03T16:44:50.754" v="1206" actId="27636"/>
        <pc:sldMkLst>
          <pc:docMk/>
          <pc:sldMk cId="640356203" sldId="268"/>
        </pc:sldMkLst>
        <pc:spChg chg="del">
          <ac:chgData name="Guadalupe Hernández" userId="22101b1e138c7119" providerId="LiveId" clId="{90DB93F5-D9AE-4175-88E1-DEE934A019B2}" dt="2020-06-03T16:44:26.245" v="1194" actId="478"/>
          <ac:spMkLst>
            <pc:docMk/>
            <pc:sldMk cId="640356203" sldId="268"/>
            <ac:spMk id="2" creationId="{DFA6581A-5F66-4721-9892-B5C540CC735F}"/>
          </ac:spMkLst>
        </pc:spChg>
        <pc:spChg chg="mod">
          <ac:chgData name="Guadalupe Hernández" userId="22101b1e138c7119" providerId="LiveId" clId="{90DB93F5-D9AE-4175-88E1-DEE934A019B2}" dt="2020-06-03T16:44:50.754" v="1206" actId="27636"/>
          <ac:spMkLst>
            <pc:docMk/>
            <pc:sldMk cId="640356203" sldId="268"/>
            <ac:spMk id="3" creationId="{46B64F44-C3B4-4FC7-BC15-B2464935645C}"/>
          </ac:spMkLst>
        </pc:spChg>
        <pc:picChg chg="add del mod modCrop">
          <ac:chgData name="Guadalupe Hernández" userId="22101b1e138c7119" providerId="LiveId" clId="{90DB93F5-D9AE-4175-88E1-DEE934A019B2}" dt="2020-06-03T16:39:56.910" v="699" actId="478"/>
          <ac:picMkLst>
            <pc:docMk/>
            <pc:sldMk cId="640356203" sldId="268"/>
            <ac:picMk id="4" creationId="{664F491A-9718-43C7-9D72-713C0F845982}"/>
          </ac:picMkLst>
        </pc:picChg>
      </pc:sldChg>
      <pc:sldChg chg="addSp delSp modSp new mod">
        <pc:chgData name="Guadalupe Hernández" userId="22101b1e138c7119" providerId="LiveId" clId="{90DB93F5-D9AE-4175-88E1-DEE934A019B2}" dt="2020-06-03T16:57:44.787" v="1219" actId="14100"/>
        <pc:sldMkLst>
          <pc:docMk/>
          <pc:sldMk cId="4050069429" sldId="269"/>
        </pc:sldMkLst>
        <pc:spChg chg="del">
          <ac:chgData name="Guadalupe Hernández" userId="22101b1e138c7119" providerId="LiveId" clId="{90DB93F5-D9AE-4175-88E1-DEE934A019B2}" dt="2020-06-03T16:51:46.655" v="1218" actId="478"/>
          <ac:spMkLst>
            <pc:docMk/>
            <pc:sldMk cId="4050069429" sldId="269"/>
            <ac:spMk id="3" creationId="{41064F9A-A07C-4313-BF9E-6A24331A9675}"/>
          </ac:spMkLst>
        </pc:spChg>
        <pc:picChg chg="add mod modCrop">
          <ac:chgData name="Guadalupe Hernández" userId="22101b1e138c7119" providerId="LiveId" clId="{90DB93F5-D9AE-4175-88E1-DEE934A019B2}" dt="2020-06-03T16:57:44.787" v="1219" actId="14100"/>
          <ac:picMkLst>
            <pc:docMk/>
            <pc:sldMk cId="4050069429" sldId="269"/>
            <ac:picMk id="4" creationId="{E63CE43C-02C8-4D6A-9963-83736FA5AFAE}"/>
          </ac:picMkLst>
        </pc:picChg>
      </pc:sldChg>
      <pc:sldChg chg="addSp delSp modSp new mod">
        <pc:chgData name="Guadalupe Hernández" userId="22101b1e138c7119" providerId="LiveId" clId="{90DB93F5-D9AE-4175-88E1-DEE934A019B2}" dt="2020-06-03T16:59:43.775" v="1244" actId="14100"/>
        <pc:sldMkLst>
          <pc:docMk/>
          <pc:sldMk cId="3437339114" sldId="270"/>
        </pc:sldMkLst>
        <pc:spChg chg="del">
          <ac:chgData name="Guadalupe Hernández" userId="22101b1e138c7119" providerId="LiveId" clId="{90DB93F5-D9AE-4175-88E1-DEE934A019B2}" dt="2020-06-03T16:59:36.345" v="1242" actId="478"/>
          <ac:spMkLst>
            <pc:docMk/>
            <pc:sldMk cId="3437339114" sldId="270"/>
            <ac:spMk id="2" creationId="{18E05B85-D234-409A-A324-51B75599F15B}"/>
          </ac:spMkLst>
        </pc:spChg>
        <pc:spChg chg="del">
          <ac:chgData name="Guadalupe Hernández" userId="22101b1e138c7119" providerId="LiveId" clId="{90DB93F5-D9AE-4175-88E1-DEE934A019B2}" dt="2020-06-03T16:59:27.032" v="1239" actId="478"/>
          <ac:spMkLst>
            <pc:docMk/>
            <pc:sldMk cId="3437339114" sldId="270"/>
            <ac:spMk id="3" creationId="{BF15DA45-E1CC-4544-A1E8-22BBDD09026E}"/>
          </ac:spMkLst>
        </pc:spChg>
        <pc:picChg chg="add mod modCrop">
          <ac:chgData name="Guadalupe Hernández" userId="22101b1e138c7119" providerId="LiveId" clId="{90DB93F5-D9AE-4175-88E1-DEE934A019B2}" dt="2020-06-03T16:59:43.775" v="1244" actId="14100"/>
          <ac:picMkLst>
            <pc:docMk/>
            <pc:sldMk cId="3437339114" sldId="270"/>
            <ac:picMk id="4" creationId="{F39484FD-44ED-4629-A7F4-1AE22C1B453B}"/>
          </ac:picMkLst>
        </pc:picChg>
      </pc:sldChg>
      <pc:sldChg chg="modSp new mod">
        <pc:chgData name="Guadalupe Hernández" userId="22101b1e138c7119" providerId="LiveId" clId="{90DB93F5-D9AE-4175-88E1-DEE934A019B2}" dt="2020-06-03T17:19:17.645" v="2059" actId="20577"/>
        <pc:sldMkLst>
          <pc:docMk/>
          <pc:sldMk cId="3775611487" sldId="271"/>
        </pc:sldMkLst>
        <pc:spChg chg="mod">
          <ac:chgData name="Guadalupe Hernández" userId="22101b1e138c7119" providerId="LiveId" clId="{90DB93F5-D9AE-4175-88E1-DEE934A019B2}" dt="2020-06-03T17:00:10.779" v="1261" actId="20577"/>
          <ac:spMkLst>
            <pc:docMk/>
            <pc:sldMk cId="3775611487" sldId="271"/>
            <ac:spMk id="2" creationId="{121A1629-10F8-45F6-9F35-C3D008E180E5}"/>
          </ac:spMkLst>
        </pc:spChg>
        <pc:spChg chg="mod">
          <ac:chgData name="Guadalupe Hernández" userId="22101b1e138c7119" providerId="LiveId" clId="{90DB93F5-D9AE-4175-88E1-DEE934A019B2}" dt="2020-06-03T17:19:17.645" v="2059" actId="20577"/>
          <ac:spMkLst>
            <pc:docMk/>
            <pc:sldMk cId="3775611487" sldId="271"/>
            <ac:spMk id="3" creationId="{BAB25DF8-5CA1-4DEF-A155-D8CF5661A35B}"/>
          </ac:spMkLst>
        </pc:spChg>
      </pc:sldChg>
      <pc:sldChg chg="new del">
        <pc:chgData name="Guadalupe Hernández" userId="22101b1e138c7119" providerId="LiveId" clId="{90DB93F5-D9AE-4175-88E1-DEE934A019B2}" dt="2020-06-03T16:59:55.441" v="1245" actId="2696"/>
        <pc:sldMkLst>
          <pc:docMk/>
          <pc:sldMk cId="4000897294" sldId="271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61A55E-2DF1-48F8-9FC1-A093561C91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338A96E-1175-4C3B-925B-D534551219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E25F553-2A57-4F96-9753-A2B98D3564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D6B30-9F55-4D79-AC0C-7F189EB24FA4}" type="datetimeFigureOut">
              <a:rPr lang="es-MX" smtClean="0"/>
              <a:t>03/06/2020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5D1528A-D26B-4AAF-9643-FFA8EE4F5F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01D6599-A3AD-4814-9CFD-27B0133B8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018FA-D91E-4D12-943D-097768E2B0C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56790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8FD7A0-E9DE-46AE-BE1F-E19B15C8D4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A03F0BC-8D0E-4509-BD2C-D7E120D71F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25928C0-7F23-43A2-B80E-8B5223CC6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D6B30-9F55-4D79-AC0C-7F189EB24FA4}" type="datetimeFigureOut">
              <a:rPr lang="es-MX" smtClean="0"/>
              <a:t>03/06/2020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DF25729-1103-4F36-B6E2-44B2311D8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F310E81-287E-45D4-B4C6-6BF52F52F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018FA-D91E-4D12-943D-097768E2B0C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08868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FF272F4-7935-4DE9-B2D1-E7142BDADB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6AA991B-1C73-4F55-AF5A-694667CDE7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10BB895-8BC7-45E8-9A62-B87517DAEA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D6B30-9F55-4D79-AC0C-7F189EB24FA4}" type="datetimeFigureOut">
              <a:rPr lang="es-MX" smtClean="0"/>
              <a:t>03/06/2020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8F4FC18-700D-4B17-B228-F1C2324C8B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887A121-227E-46B2-B393-61331D1EC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018FA-D91E-4D12-943D-097768E2B0C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06612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BEE46A-DB0E-4BFA-AE92-A11254A0D3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A39631A-77B9-4218-B9C7-67F4FB2E3D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43880CF-50BD-41FE-ACB7-61E4931E32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D6B30-9F55-4D79-AC0C-7F189EB24FA4}" type="datetimeFigureOut">
              <a:rPr lang="es-MX" smtClean="0"/>
              <a:t>03/06/2020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B65AD22-7F9D-4F6D-87F9-39FD05745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B5E0329-866F-4249-9BE1-FCB6831CE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018FA-D91E-4D12-943D-097768E2B0C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64537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D9F722-6FA0-4559-80EB-63279640E9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6AD9F8A-F23A-4B0F-8445-DAA38DC478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70C59E0-8559-4F40-9CDF-3C7F39626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D6B30-9F55-4D79-AC0C-7F189EB24FA4}" type="datetimeFigureOut">
              <a:rPr lang="es-MX" smtClean="0"/>
              <a:t>03/06/2020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E5EB3F6-B306-4655-A8AF-4D71B7D6AE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66FD248-69DF-4192-BE28-D8336C4F2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018FA-D91E-4D12-943D-097768E2B0C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81873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AB1A86-B2B1-4158-9909-9F88DE09E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5006359-2300-4445-ACC8-F884C033E8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59E8170-DAF8-40A0-9280-FB5A1A6756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1A8F052-79E5-41CE-ACC4-0B779DB940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D6B30-9F55-4D79-AC0C-7F189EB24FA4}" type="datetimeFigureOut">
              <a:rPr lang="es-MX" smtClean="0"/>
              <a:t>03/06/2020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FDF2653-F0A1-43F6-BE8E-B6707106EE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56A368E-B11D-4886-ACCA-26AC2A926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018FA-D91E-4D12-943D-097768E2B0C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49952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DB6827-3288-4C6B-A7C2-C4C95742B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0DCF383-E0EF-4D2C-9673-E025804635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4FB43AD-5DE4-427A-8068-143C78B635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62D3513-120F-40C8-893E-256B68A24F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567C550-2BB4-4D92-856C-28731BC8B2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889BC58B-8F87-4CAD-959C-E6193634C8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D6B30-9F55-4D79-AC0C-7F189EB24FA4}" type="datetimeFigureOut">
              <a:rPr lang="es-MX" smtClean="0"/>
              <a:t>03/06/2020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ADCF4A14-D6C2-4EDF-9D59-F644E6FE6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57BC8CB4-BEE5-4B80-AC1F-F0E6C0C9C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018FA-D91E-4D12-943D-097768E2B0C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53057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7B440A-E97E-4900-A527-18206D07E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E7E8A56-288F-4421-9CE4-1E6C0D3416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D6B30-9F55-4D79-AC0C-7F189EB24FA4}" type="datetimeFigureOut">
              <a:rPr lang="es-MX" smtClean="0"/>
              <a:t>03/06/2020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C277070-0E4B-4783-B9E5-482D9EF776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4A152CC-DCA5-481F-B21C-F402AEDC8A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018FA-D91E-4D12-943D-097768E2B0C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78831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394A39DA-A295-44D4-9878-5D65F0CD83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D6B30-9F55-4D79-AC0C-7F189EB24FA4}" type="datetimeFigureOut">
              <a:rPr lang="es-MX" smtClean="0"/>
              <a:t>03/06/2020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0BCFCBB-28F2-44BF-8D27-84421D997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5DD99DD-1CDB-4CF7-B6C2-1979EDD41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018FA-D91E-4D12-943D-097768E2B0C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57383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6A27F2-5C81-473F-9816-1CB17B508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131FAD4-C9C8-4EC0-BB30-1BF4AB67C1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10E7D45-498F-4C2E-951B-9E1306BC8B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D9CCDA9-B473-4C17-AF54-6903DE7CE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D6B30-9F55-4D79-AC0C-7F189EB24FA4}" type="datetimeFigureOut">
              <a:rPr lang="es-MX" smtClean="0"/>
              <a:t>03/06/2020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1172563-20BE-4026-9CA2-960289A13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52662F5-EF14-4982-8AAE-AB28814D4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018FA-D91E-4D12-943D-097768E2B0C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96845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9726BC-2A50-4ADE-B2E8-E0BCD3F08B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0C770C05-E4BA-4013-B853-C5C61CCCAA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2C8CF46-A089-4816-A7F9-1F7BFA53CA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E9EFB6F-02ED-4F28-8781-9504197E0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D6B30-9F55-4D79-AC0C-7F189EB24FA4}" type="datetimeFigureOut">
              <a:rPr lang="es-MX" smtClean="0"/>
              <a:t>03/06/2020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F77554C-DAD7-4324-95CF-BE3BBCE11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CFE9653-4101-4A82-A0F0-D98F924E1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018FA-D91E-4D12-943D-097768E2B0C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18500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1545831-F266-4C1C-A97C-C2511D06A5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5CE7CEB-8213-457D-9881-BE8085305B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0126AC8-5768-46E3-A31F-634D5FDE3F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0D6B30-9F55-4D79-AC0C-7F189EB24FA4}" type="datetimeFigureOut">
              <a:rPr lang="es-MX" smtClean="0"/>
              <a:t>03/06/2020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0E845CB-1585-43E4-B556-869594C204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89A183A-4CE4-401E-8141-AA3DDBA845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8018FA-D91E-4D12-943D-097768E2B0C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2814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07C430-02F2-4E84-AC2D-A4918E1BD65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MX" sz="6600" dirty="0"/>
              <a:t>CONCEPTO DE LONGITUD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93DE84A-210A-45F1-8EF8-B4EDA24489C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s-MX" sz="4400" dirty="0"/>
              <a:t>¿CÓMO EXPRESAR LA LONGITUD?</a:t>
            </a:r>
          </a:p>
        </p:txBody>
      </p:sp>
    </p:spTree>
    <p:extLst>
      <p:ext uri="{BB962C8B-B14F-4D97-AF65-F5344CB8AC3E}">
        <p14:creationId xmlns:p14="http://schemas.microsoft.com/office/powerpoint/2010/main" val="28836937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E24C0A-0AA9-45BC-9039-D70AB44A51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/>
              <a:t>Las etapas que plantea Piaget para la construcción de la noción de medida son las siguientes: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73C44BD-FBB8-4C23-AEAB-F657B5BED7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41787FC-1A00-41D7-BF3C-05148B8E07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692" t="14471" r="61000" b="9761"/>
          <a:stretch/>
        </p:blipFill>
        <p:spPr>
          <a:xfrm>
            <a:off x="838200" y="1664367"/>
            <a:ext cx="10641037" cy="496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9575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F73DBEA5-FAFD-4F22-88D7-02580013D4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54" t="17747" r="61346" b="67964"/>
          <a:stretch/>
        </p:blipFill>
        <p:spPr>
          <a:xfrm>
            <a:off x="777826" y="484686"/>
            <a:ext cx="10636347" cy="2404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7490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CB39AF-992F-4F4B-A183-CB329D0701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3600" dirty="0"/>
              <a:t>DESARROLLO DE LA UNIDAD EN EL NIÑO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12C0A8B-D2F5-4248-86F7-55C632179A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D06214A-546E-478C-95A8-D86E77F6F0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615" t="16519" r="61346" b="6894"/>
          <a:stretch/>
        </p:blipFill>
        <p:spPr>
          <a:xfrm>
            <a:off x="478302" y="1690687"/>
            <a:ext cx="11029070" cy="4802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7972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6B64F44-C3B4-4FC7-BC15-B246493564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0741" y="714277"/>
            <a:ext cx="10515600" cy="56583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dirty="0"/>
              <a:t>La idea de unidad de medida llega espontáneamente en el niño, y desarrolla por edades la forma en que ésta se va presentando:</a:t>
            </a:r>
          </a:p>
          <a:p>
            <a:endParaRPr lang="es-MX" dirty="0"/>
          </a:p>
          <a:p>
            <a:r>
              <a:rPr lang="es-MX" dirty="0"/>
              <a:t>Entre los 4 y 6 años hace las mediciones por comparaciones visuales.</a:t>
            </a:r>
          </a:p>
          <a:p>
            <a:endParaRPr lang="es-MX" dirty="0"/>
          </a:p>
          <a:p>
            <a:r>
              <a:rPr lang="es-MX" dirty="0"/>
              <a:t>A los 6 y 7 años hace comparaciones manuales, usando principalmente partes de su cuerpo. A los 7 empiezan a usar otro tipo de materiales.</a:t>
            </a:r>
          </a:p>
          <a:p>
            <a:endParaRPr lang="es-MX" dirty="0"/>
          </a:p>
          <a:p>
            <a:r>
              <a:rPr lang="es-MX" dirty="0"/>
              <a:t>A partir de los 8 años empiezan a tener la comprensión de la subdivisión de partes equivalentes y aparece el principio de transitividad</a:t>
            </a:r>
          </a:p>
        </p:txBody>
      </p:sp>
    </p:spTree>
    <p:extLst>
      <p:ext uri="{BB962C8B-B14F-4D97-AF65-F5344CB8AC3E}">
        <p14:creationId xmlns:p14="http://schemas.microsoft.com/office/powerpoint/2010/main" val="6403562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276E87-508D-4046-ACCF-566FEBF5FA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63CE43C-02C8-4D6A-9963-83736FA5AF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654" t="41092" r="61346" b="8533"/>
          <a:stretch/>
        </p:blipFill>
        <p:spPr>
          <a:xfrm>
            <a:off x="838200" y="365124"/>
            <a:ext cx="10515600" cy="6007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0694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F39484FD-44ED-4629-A7F4-1AE22C1B45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665" t="18157" r="61000" b="31058"/>
          <a:stretch/>
        </p:blipFill>
        <p:spPr>
          <a:xfrm>
            <a:off x="351693" y="545123"/>
            <a:ext cx="11422965" cy="5767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3391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1A1629-10F8-45F6-9F35-C3D008E180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TAREA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AB25DF8-5CA1-4DEF-A155-D8CF5661A3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8303"/>
            <a:ext cx="10515600" cy="4932983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endParaRPr lang="es-MX" b="1" dirty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r>
              <a:rPr lang="es-MX" b="1" dirty="0">
                <a:solidFill>
                  <a:srgbClr val="FF0000"/>
                </a:solidFill>
              </a:rPr>
              <a:t>DESARROLLA UNA SECUENCIA DE ACTIVIDADES PARA QUE UN ALUMNO DE PREESCOLAR SE INICIE EN EL PROCESO DE MEDICIÓN. IDENTIFICA EN ELLA LOS PROCESOS DE COMPARACIÓN, ORDENACIÓN Y COMBINACIÓN DE OBJETOS PARA LA COMPRENSIÓN DE LA MEDICIÓN.</a:t>
            </a:r>
          </a:p>
          <a:p>
            <a:pPr marL="0" indent="0" algn="just">
              <a:buNone/>
            </a:pPr>
            <a:r>
              <a:rPr lang="es-MX" b="1" dirty="0">
                <a:solidFill>
                  <a:srgbClr val="FF0000"/>
                </a:solidFill>
              </a:rPr>
              <a:t>(Entrega el 4 de junio por escuela en red, antes de las 8 pm).</a:t>
            </a:r>
          </a:p>
          <a:p>
            <a:pPr marL="0" indent="0" algn="just">
              <a:buNone/>
            </a:pPr>
            <a:endParaRPr lang="es-MX" dirty="0"/>
          </a:p>
          <a:p>
            <a:pPr marL="0" indent="0" algn="just">
              <a:buNone/>
            </a:pPr>
            <a:r>
              <a:rPr lang="es-MX" b="1" dirty="0">
                <a:solidFill>
                  <a:srgbClr val="7030A0"/>
                </a:solidFill>
              </a:rPr>
              <a:t>INVESTIGA LA DEFINICIÓN DE MEDICIÓN EN VARIAS FUENTES Y ESCRÍBALAS EN TU CUADERNO.</a:t>
            </a:r>
          </a:p>
          <a:p>
            <a:pPr marL="0" indent="0" algn="just">
              <a:buNone/>
            </a:pPr>
            <a:r>
              <a:rPr lang="es-MX" b="1" dirty="0">
                <a:solidFill>
                  <a:srgbClr val="7030A0"/>
                </a:solidFill>
              </a:rPr>
              <a:t>¿QUÉ DIFERENCIAS ENCUENTRAS EN EL USO DEL NÚMERO COMO MEDIDA Y COMO EXPRESIÓN DE UNA CANTIDAD? Escríbelo en tu cuaderno y envía foto con la información.</a:t>
            </a:r>
          </a:p>
          <a:p>
            <a:pPr marL="0" indent="0" algn="just">
              <a:buNone/>
            </a:pPr>
            <a:r>
              <a:rPr lang="es-MX" b="1" dirty="0">
                <a:solidFill>
                  <a:srgbClr val="7030A0"/>
                </a:solidFill>
              </a:rPr>
              <a:t>¿QUÉ UNIDADES DE MEDIDA CONOCES Y CÓMO Y DÓNDE SE USAN? Escríbelo en tu cuaderno y envía foto con la información.</a:t>
            </a:r>
          </a:p>
          <a:p>
            <a:pPr marL="0" indent="0" algn="just">
              <a:buNone/>
            </a:pPr>
            <a:r>
              <a:rPr lang="es-MX" b="1" dirty="0">
                <a:solidFill>
                  <a:srgbClr val="7030A0"/>
                </a:solidFill>
              </a:rPr>
              <a:t>(Entrega el 5 de Junio)</a:t>
            </a:r>
          </a:p>
        </p:txBody>
      </p:sp>
    </p:spTree>
    <p:extLst>
      <p:ext uri="{BB962C8B-B14F-4D97-AF65-F5344CB8AC3E}">
        <p14:creationId xmlns:p14="http://schemas.microsoft.com/office/powerpoint/2010/main" val="37756114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C3BCB7-6FA0-4F7C-A5B5-97DEFCBCD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LONGITUD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B8DE116-3EA5-4738-BC36-C0F97E2A31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MX" dirty="0"/>
              <a:t>La construcción matemática de la acción de medir puede concebirse en dos pasos:</a:t>
            </a:r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r>
              <a:rPr lang="es-MX" dirty="0"/>
              <a:t>1. Pre- medición, se basa en el uso de procedimientos empíricos para   comparar, ordenar y combinar de manera directa un conjunto de objetos que poseen u atributo dado.</a:t>
            </a:r>
          </a:p>
          <a:p>
            <a:pPr marL="0" indent="0">
              <a:buNone/>
            </a:pPr>
            <a:r>
              <a:rPr lang="es-MX" dirty="0"/>
              <a:t> </a:t>
            </a:r>
          </a:p>
          <a:p>
            <a:pPr marL="0" indent="0">
              <a:buNone/>
            </a:pPr>
            <a:r>
              <a:rPr lang="es-MX" dirty="0"/>
              <a:t>2. Medición, se asigna un número real no negativo a cada objeto, de tal  forma que ese número expresa la magnitud que interesa medir.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3234444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1E4124C-8F46-4B99-877A-7FA991A334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21788"/>
            <a:ext cx="10515600" cy="4414424"/>
          </a:xfrm>
        </p:spPr>
        <p:txBody>
          <a:bodyPr/>
          <a:lstStyle/>
          <a:p>
            <a:pPr marL="0" indent="0" algn="just">
              <a:buNone/>
            </a:pPr>
            <a:r>
              <a:rPr lang="es-MX" dirty="0"/>
              <a:t>La longitud es una de las magnitudes físicas fundamentales, ya que puede ser definida en términos de otras magnitudes. Por ejemplo, el área y el volumen se obtienen con base en la longitud.</a:t>
            </a:r>
          </a:p>
          <a:p>
            <a:pPr marL="0" indent="0" algn="just">
              <a:buNone/>
            </a:pPr>
            <a:endParaRPr lang="es-MX" dirty="0"/>
          </a:p>
          <a:p>
            <a:pPr marL="0" indent="0" algn="just">
              <a:buNone/>
            </a:pPr>
            <a:endParaRPr lang="es-MX" dirty="0"/>
          </a:p>
          <a:p>
            <a:pPr marL="0" indent="0" algn="just">
              <a:buNone/>
            </a:pPr>
            <a:r>
              <a:rPr lang="es-MX" dirty="0"/>
              <a:t>La longitud es la una medida unidimensional (lineal), mientras que el área una medida bidimensional y el volumen es una medida tridimensional.</a:t>
            </a:r>
          </a:p>
          <a:p>
            <a:pPr marL="0" indent="0" algn="just">
              <a:buNone/>
            </a:pPr>
            <a:endParaRPr lang="es-MX" dirty="0"/>
          </a:p>
          <a:p>
            <a:pPr marL="0" indent="0" algn="just">
              <a:buNone/>
            </a:pPr>
            <a:endParaRPr lang="es-MX" dirty="0"/>
          </a:p>
          <a:p>
            <a:pPr marL="0" indent="0" algn="just">
              <a:buNone/>
            </a:pPr>
            <a:endParaRPr lang="es-MX" dirty="0"/>
          </a:p>
          <a:p>
            <a:pPr marL="0" indent="0" algn="just">
              <a:buNone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5861556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8B39C0-19BF-4524-8D99-6E3965762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CONCEPTO DE LONGITUD</a:t>
            </a:r>
            <a:endParaRPr lang="es-MX" dirty="0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52876C0A-F80D-49E7-B256-2E2261C295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6627" t="36375" r="63202" b="40708"/>
          <a:stretch/>
        </p:blipFill>
        <p:spPr>
          <a:xfrm>
            <a:off x="160588" y="1405811"/>
            <a:ext cx="5255474" cy="3336286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DEE8F3C1-4276-4B67-A530-333EAB30498E}"/>
              </a:ext>
            </a:extLst>
          </p:cNvPr>
          <p:cNvSpPr txBox="1"/>
          <p:nvPr/>
        </p:nvSpPr>
        <p:spPr>
          <a:xfrm>
            <a:off x="5841762" y="1859340"/>
            <a:ext cx="59096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400" dirty="0"/>
              <a:t>Se aborda la noción de la longitud mediante la comparación del tamaño de diversos objetos. La pregunta generadora es: “¿cuál es más largo?”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1D5A32D-0D6A-49C0-8A72-01ACE83B9AD2}"/>
              </a:ext>
            </a:extLst>
          </p:cNvPr>
          <p:cNvSpPr txBox="1"/>
          <p:nvPr/>
        </p:nvSpPr>
        <p:spPr>
          <a:xfrm>
            <a:off x="5656232" y="3957267"/>
            <a:ext cx="59096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/>
              <a:t>Recordemos que los niños de preescolar aún no disponen de una unidad de medida . Los recursos de que disponen son procedimientos empíricos. </a:t>
            </a:r>
          </a:p>
        </p:txBody>
      </p:sp>
    </p:spTree>
    <p:extLst>
      <p:ext uri="{BB962C8B-B14F-4D97-AF65-F5344CB8AC3E}">
        <p14:creationId xmlns:p14="http://schemas.microsoft.com/office/powerpoint/2010/main" val="26190245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EAE48C79-2A09-4130-B229-0CA28CA2E2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3166" t="15606" r="76266" b="44032"/>
          <a:stretch/>
        </p:blipFill>
        <p:spPr>
          <a:xfrm>
            <a:off x="345830" y="365125"/>
            <a:ext cx="4549726" cy="489527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21AF3ABE-350B-4940-86B4-D54FEA87CA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692" t="59473" r="75192" b="24351"/>
          <a:stretch/>
        </p:blipFill>
        <p:spPr>
          <a:xfrm>
            <a:off x="5669280" y="3859804"/>
            <a:ext cx="6176890" cy="2822351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E62CCB45-E596-4855-91F5-F31162AFA2F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769" t="50248" r="57703" b="31057"/>
          <a:stretch/>
        </p:blipFill>
        <p:spPr>
          <a:xfrm>
            <a:off x="6639951" y="365125"/>
            <a:ext cx="4009291" cy="3234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2042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A40547-36F7-4D37-88DB-F67A7A0038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0AAD38D-CA26-48D8-9934-1B7D52BE10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0381C79-52B5-4EF4-8002-9D0EBAB976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102" t="16928" r="63308" b="45413"/>
          <a:stretch/>
        </p:blipFill>
        <p:spPr>
          <a:xfrm>
            <a:off x="556845" y="182880"/>
            <a:ext cx="4465321" cy="4473526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24DB459B-AD22-4542-BBF4-D9B818CAD6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539" t="55017" r="63077" b="24095"/>
          <a:stretch/>
        </p:blipFill>
        <p:spPr>
          <a:xfrm>
            <a:off x="5303521" y="2771322"/>
            <a:ext cx="6248081" cy="3540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1820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C29AC4C-464F-457C-9496-26F8FBCAE3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78E4D19-7AF0-4FD4-A4A9-8906AA0CB8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875" t="23072" r="79923" b="23686"/>
          <a:stretch/>
        </p:blipFill>
        <p:spPr>
          <a:xfrm>
            <a:off x="388035" y="203059"/>
            <a:ext cx="5257800" cy="5973904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36443942-0D7D-4B8A-BE17-03973AD25EE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875" t="54198" r="81885" b="15494"/>
          <a:stretch/>
        </p:blipFill>
        <p:spPr>
          <a:xfrm>
            <a:off x="6499274" y="2147391"/>
            <a:ext cx="5304692" cy="4029572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45EC98C3-B546-4936-857C-5B0360F4637B}"/>
              </a:ext>
            </a:extLst>
          </p:cNvPr>
          <p:cNvSpPr txBox="1"/>
          <p:nvPr/>
        </p:nvSpPr>
        <p:spPr>
          <a:xfrm>
            <a:off x="5824025" y="203059"/>
            <a:ext cx="572827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La lección continúa con la pregunta ¿cuál objeto es más largo?, La diferencia es el método que se emplea para responderla?</a:t>
            </a:r>
          </a:p>
          <a:p>
            <a:r>
              <a:rPr lang="es-MX" dirty="0"/>
              <a:t>La estrategia es encontrar cuántas veces cabe un objeto en otro para asignar una medida</a:t>
            </a:r>
          </a:p>
        </p:txBody>
      </p:sp>
    </p:spTree>
    <p:extLst>
      <p:ext uri="{BB962C8B-B14F-4D97-AF65-F5344CB8AC3E}">
        <p14:creationId xmlns:p14="http://schemas.microsoft.com/office/powerpoint/2010/main" val="16549239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8D8084-9779-4191-A049-1DA44D9361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98DD5F5-9925-4719-99B3-6888F266EE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B112C43-8DFC-413A-9274-E65E2DF999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616" t="14880" r="61462" b="14267"/>
          <a:stretch/>
        </p:blipFill>
        <p:spPr>
          <a:xfrm>
            <a:off x="889552" y="365125"/>
            <a:ext cx="10412896" cy="5822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8376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645730-337A-4715-AD88-5ED1C71B7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/>
              <a:t>A partir de varios experimentos que Piaget realizó, identificó tres etapas por las que pasan los niños: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5E11DFF-75D8-497C-A35E-C2AD943448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923" t="35360" r="62384" b="49999"/>
          <a:stretch/>
        </p:blipFill>
        <p:spPr>
          <a:xfrm>
            <a:off x="553957" y="2912303"/>
            <a:ext cx="10799843" cy="2428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90937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</TotalTime>
  <Words>503</Words>
  <Application>Microsoft Office PowerPoint</Application>
  <PresentationFormat>Panorámica</PresentationFormat>
  <Paragraphs>38</Paragraphs>
  <Slides>16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Tema de Office</vt:lpstr>
      <vt:lpstr>CONCEPTO DE LONGITUD</vt:lpstr>
      <vt:lpstr>LONGITUD</vt:lpstr>
      <vt:lpstr>Presentación de PowerPoint</vt:lpstr>
      <vt:lpstr>CONCEPTO DE LONGITUD</vt:lpstr>
      <vt:lpstr>Presentación de PowerPoint</vt:lpstr>
      <vt:lpstr>Presentación de PowerPoint</vt:lpstr>
      <vt:lpstr>Presentación de PowerPoint</vt:lpstr>
      <vt:lpstr>Presentación de PowerPoint</vt:lpstr>
      <vt:lpstr>A partir de varios experimentos que Piaget realizó, identificó tres etapas por las que pasan los niños:</vt:lpstr>
      <vt:lpstr>Las etapas que plantea Piaget para la construcción de la noción de medida son las siguientes:</vt:lpstr>
      <vt:lpstr>Presentación de PowerPoint</vt:lpstr>
      <vt:lpstr>DESARROLLO DE LA UNIDAD EN EL NIÑO</vt:lpstr>
      <vt:lpstr>Presentación de PowerPoint</vt:lpstr>
      <vt:lpstr>Presentación de PowerPoint</vt:lpstr>
      <vt:lpstr>Presentación de PowerPoint</vt:lpstr>
      <vt:lpstr>TAREA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CONCEPTO DE LONGITUD</dc:title>
  <dc:creator>Guadalupe Hernández</dc:creator>
  <cp:lastModifiedBy>Guadalupe Hernández</cp:lastModifiedBy>
  <cp:revision>4</cp:revision>
  <dcterms:created xsi:type="dcterms:W3CDTF">2020-06-03T14:25:36Z</dcterms:created>
  <dcterms:modified xsi:type="dcterms:W3CDTF">2020-06-03T22:05:39Z</dcterms:modified>
</cp:coreProperties>
</file>