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62" r:id="rId4"/>
    <p:sldId id="264" r:id="rId5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CPA" initials="ENEP" lastIdx="2" clrIdx="0">
    <p:extLst>
      <p:ext uri="{19B8F6BF-5375-455C-9EA6-DF929625EA0E}">
        <p15:presenceInfo xmlns:p15="http://schemas.microsoft.com/office/powerpoint/2012/main" userId="CCP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CC0099"/>
    <a:srgbClr val="FF33CC"/>
    <a:srgbClr val="FFFF99"/>
    <a:srgbClr val="FF99FF"/>
    <a:srgbClr val="CCFF99"/>
    <a:srgbClr val="33CC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28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AD5C-7A33-47F3-8C63-71AC0FD86AE7}" type="datetimeFigureOut">
              <a:rPr lang="es-MX" smtClean="0"/>
              <a:pPr/>
              <a:t>08/06/2020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AD5C-7A33-47F3-8C63-71AC0FD86AE7}" type="datetimeFigureOut">
              <a:rPr lang="es-MX" smtClean="0"/>
              <a:pPr/>
              <a:t>08/06/2020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AD5C-7A33-47F3-8C63-71AC0FD86AE7}" type="datetimeFigureOut">
              <a:rPr lang="es-MX" smtClean="0"/>
              <a:pPr/>
              <a:t>08/06/2020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AD5C-7A33-47F3-8C63-71AC0FD86AE7}" type="datetimeFigureOut">
              <a:rPr lang="es-MX" smtClean="0"/>
              <a:pPr/>
              <a:t>08/06/2020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AD5C-7A33-47F3-8C63-71AC0FD86AE7}" type="datetimeFigureOut">
              <a:rPr lang="es-MX" smtClean="0"/>
              <a:pPr/>
              <a:t>08/06/2020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AD5C-7A33-47F3-8C63-71AC0FD86AE7}" type="datetimeFigureOut">
              <a:rPr lang="es-MX" smtClean="0"/>
              <a:pPr/>
              <a:t>08/06/2020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AD5C-7A33-47F3-8C63-71AC0FD86AE7}" type="datetimeFigureOut">
              <a:rPr lang="es-MX" smtClean="0"/>
              <a:pPr/>
              <a:t>08/06/2020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AD5C-7A33-47F3-8C63-71AC0FD86AE7}" type="datetimeFigureOut">
              <a:rPr lang="es-MX" smtClean="0"/>
              <a:pPr/>
              <a:t>08/06/2020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AD5C-7A33-47F3-8C63-71AC0FD86AE7}" type="datetimeFigureOut">
              <a:rPr lang="es-MX" smtClean="0"/>
              <a:pPr/>
              <a:t>08/06/2020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AD5C-7A33-47F3-8C63-71AC0FD86AE7}" type="datetimeFigureOut">
              <a:rPr lang="es-MX" smtClean="0"/>
              <a:pPr/>
              <a:t>08/06/2020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AD5C-7A33-47F3-8C63-71AC0FD86AE7}" type="datetimeFigureOut">
              <a:rPr lang="es-MX" smtClean="0"/>
              <a:pPr/>
              <a:t>08/06/2020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7AD5C-7A33-47F3-8C63-71AC0FD86AE7}" type="datetimeFigureOut">
              <a:rPr lang="es-MX" smtClean="0"/>
              <a:pPr/>
              <a:t>08/06/2020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C3E7B-0CF0-40F4-A4E1-ECC97029170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7580C31-1A59-4809-9D93-41FE606E2BA0}"/>
              </a:ext>
            </a:extLst>
          </p:cNvPr>
          <p:cNvSpPr txBox="1"/>
          <p:nvPr/>
        </p:nvSpPr>
        <p:spPr>
          <a:xfrm>
            <a:off x="188640" y="20080"/>
            <a:ext cx="4758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Coordinating</a:t>
            </a:r>
            <a:r>
              <a:rPr lang="es-MX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conjunctions</a:t>
            </a:r>
            <a:endParaRPr lang="es-MX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E3C674B2-F0AC-4D9A-8627-B3F51DB37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988328"/>
              </p:ext>
            </p:extLst>
          </p:nvPr>
        </p:nvGraphicFramePr>
        <p:xfrm>
          <a:off x="188640" y="683568"/>
          <a:ext cx="6552729" cy="8136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243">
                  <a:extLst>
                    <a:ext uri="{9D8B030D-6E8A-4147-A177-3AD203B41FA5}">
                      <a16:colId xmlns:a16="http://schemas.microsoft.com/office/drawing/2014/main" val="4199750360"/>
                    </a:ext>
                  </a:extLst>
                </a:gridCol>
                <a:gridCol w="2184243">
                  <a:extLst>
                    <a:ext uri="{9D8B030D-6E8A-4147-A177-3AD203B41FA5}">
                      <a16:colId xmlns:a16="http://schemas.microsoft.com/office/drawing/2014/main" val="3118308548"/>
                    </a:ext>
                  </a:extLst>
                </a:gridCol>
                <a:gridCol w="2184243">
                  <a:extLst>
                    <a:ext uri="{9D8B030D-6E8A-4147-A177-3AD203B41FA5}">
                      <a16:colId xmlns:a16="http://schemas.microsoft.com/office/drawing/2014/main" val="86019181"/>
                    </a:ext>
                  </a:extLst>
                </a:gridCol>
              </a:tblGrid>
              <a:tr h="970479">
                <a:tc>
                  <a:txBody>
                    <a:bodyPr/>
                    <a:lstStyle/>
                    <a:p>
                      <a:pPr algn="ctr"/>
                      <a:r>
                        <a:rPr lang="es-MX" sz="4000" dirty="0">
                          <a:solidFill>
                            <a:srgbClr val="CC0099"/>
                          </a:solidFill>
                        </a:rPr>
                        <a:t>and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or</a:t>
                      </a:r>
                      <a:endParaRPr lang="es-MX" sz="4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 err="1">
                          <a:solidFill>
                            <a:srgbClr val="00CC99"/>
                          </a:solidFill>
                        </a:rPr>
                        <a:t>but</a:t>
                      </a:r>
                      <a:endParaRPr lang="es-MX" sz="4000" dirty="0">
                        <a:solidFill>
                          <a:srgbClr val="00CC99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71274"/>
                  </a:ext>
                </a:extLst>
              </a:tr>
              <a:tr h="238880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453986"/>
                  </a:ext>
                </a:extLst>
              </a:tr>
              <a:tr h="238880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680706"/>
                  </a:ext>
                </a:extLst>
              </a:tr>
              <a:tr h="2388808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can </a:t>
                      </a:r>
                      <a:r>
                        <a:rPr lang="es-MX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</a:t>
                      </a:r>
                      <a:endParaRPr lang="es-MX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 </a:t>
                      </a:r>
                    </a:p>
                    <a:p>
                      <a:pPr algn="ctr"/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can </a:t>
                      </a:r>
                      <a:r>
                        <a:rPr lang="es-MX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</a:t>
                      </a:r>
                      <a:endParaRPr lang="es-MX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can </a:t>
                      </a:r>
                      <a:r>
                        <a:rPr lang="es-MX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</a:t>
                      </a:r>
                      <a:endParaRPr lang="es-MX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endParaRPr lang="es-MX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can </a:t>
                      </a:r>
                      <a:r>
                        <a:rPr lang="es-MX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</a:t>
                      </a:r>
                      <a:endParaRPr lang="es-MX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can </a:t>
                      </a:r>
                      <a:r>
                        <a:rPr lang="es-MX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</a:t>
                      </a:r>
                      <a:endParaRPr lang="es-MX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</a:t>
                      </a:r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can´t</a:t>
                      </a:r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</a:t>
                      </a:r>
                      <a:r>
                        <a:rPr lang="es-MX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777006"/>
                  </a:ext>
                </a:extLst>
              </a:tr>
            </a:tbl>
          </a:graphicData>
        </a:graphic>
      </p:graphicFrame>
      <p:pic>
        <p:nvPicPr>
          <p:cNvPr id="8" name="Picture 2" descr="Coordinating conjunctions link similar words or word groups. There ...">
            <a:extLst>
              <a:ext uri="{FF2B5EF4-FFF2-40B4-BE49-F238E27FC236}">
                <a16:creationId xmlns:a16="http://schemas.microsoft.com/office/drawing/2014/main" id="{40A17445-C355-44CF-A073-D2E5BD71E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 t="44586" r="68635" b="20538"/>
          <a:stretch/>
        </p:blipFill>
        <p:spPr bwMode="auto">
          <a:xfrm>
            <a:off x="260648" y="1835696"/>
            <a:ext cx="1991882" cy="186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ordinating conjunctions link similar words or word groups. There ...">
            <a:extLst>
              <a:ext uri="{FF2B5EF4-FFF2-40B4-BE49-F238E27FC236}">
                <a16:creationId xmlns:a16="http://schemas.microsoft.com/office/drawing/2014/main" id="{53A935F9-FF96-4B3E-877C-3A377382D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4" t="44896" r="36880" b="20229"/>
          <a:stretch/>
        </p:blipFill>
        <p:spPr bwMode="auto">
          <a:xfrm>
            <a:off x="2564904" y="1835696"/>
            <a:ext cx="1848678" cy="18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ordinating conjunctions link similar words or word groups. There ...">
            <a:extLst>
              <a:ext uri="{FF2B5EF4-FFF2-40B4-BE49-F238E27FC236}">
                <a16:creationId xmlns:a16="http://schemas.microsoft.com/office/drawing/2014/main" id="{2B72E65F-FDB7-4EC5-AB3A-D03D9B1F8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7" t="44153" r="3547" b="20972"/>
          <a:stretch/>
        </p:blipFill>
        <p:spPr bwMode="auto">
          <a:xfrm>
            <a:off x="4797152" y="1839346"/>
            <a:ext cx="1888436" cy="186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ross mark and check mark Royalty Free Vector Image">
            <a:extLst>
              <a:ext uri="{FF2B5EF4-FFF2-40B4-BE49-F238E27FC236}">
                <a16:creationId xmlns:a16="http://schemas.microsoft.com/office/drawing/2014/main" id="{A832B34B-20D2-46D5-A555-DB008D5ED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t="12355" r="50329" b="27334"/>
          <a:stretch/>
        </p:blipFill>
        <p:spPr bwMode="auto">
          <a:xfrm>
            <a:off x="6041629" y="4067944"/>
            <a:ext cx="58220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Cross mark and check mark Royalty Free Vector Image">
            <a:extLst>
              <a:ext uri="{FF2B5EF4-FFF2-40B4-BE49-F238E27FC236}">
                <a16:creationId xmlns:a16="http://schemas.microsoft.com/office/drawing/2014/main" id="{6BA12C60-963F-43D1-9FDA-6C7F4C713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4" t="17939" r="2609" b="27334"/>
          <a:stretch/>
        </p:blipFill>
        <p:spPr bwMode="auto">
          <a:xfrm>
            <a:off x="476672" y="4067944"/>
            <a:ext cx="466531" cy="45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Cross mark and check mark Royalty Free Vector Image">
            <a:extLst>
              <a:ext uri="{FF2B5EF4-FFF2-40B4-BE49-F238E27FC236}">
                <a16:creationId xmlns:a16="http://schemas.microsoft.com/office/drawing/2014/main" id="{4C37664A-8CE1-4C88-AD70-5CD8C08DD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4" t="17939" r="2609" b="27334"/>
          <a:stretch/>
        </p:blipFill>
        <p:spPr bwMode="auto">
          <a:xfrm>
            <a:off x="1700808" y="4067944"/>
            <a:ext cx="466531" cy="45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Cross mark and check mark Royalty Free Vector Image">
            <a:extLst>
              <a:ext uri="{FF2B5EF4-FFF2-40B4-BE49-F238E27FC236}">
                <a16:creationId xmlns:a16="http://schemas.microsoft.com/office/drawing/2014/main" id="{DA977CA9-AD81-4CDF-8038-1B297C237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4" t="17939" r="2609" b="27334"/>
          <a:stretch/>
        </p:blipFill>
        <p:spPr bwMode="auto">
          <a:xfrm>
            <a:off x="4751626" y="4067944"/>
            <a:ext cx="466531" cy="45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Emoji Question Mark And Exclamation Mark, HD Png Download ...">
            <a:extLst>
              <a:ext uri="{FF2B5EF4-FFF2-40B4-BE49-F238E27FC236}">
                <a16:creationId xmlns:a16="http://schemas.microsoft.com/office/drawing/2014/main" id="{64A1C986-06E1-4BB7-886D-F71153FB6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52" y="4067944"/>
            <a:ext cx="620688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6">
            <a:extLst>
              <a:ext uri="{FF2B5EF4-FFF2-40B4-BE49-F238E27FC236}">
                <a16:creationId xmlns:a16="http://schemas.microsoft.com/office/drawing/2014/main" id="{74DFAF52-93B1-4CAE-9E9D-374EE4AFE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0" t="-4558" b="1"/>
          <a:stretch/>
        </p:blipFill>
        <p:spPr bwMode="auto">
          <a:xfrm>
            <a:off x="5661248" y="4716016"/>
            <a:ext cx="1196752" cy="161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96EBB325-CA30-4482-B187-D71EC91B543C}"/>
              </a:ext>
            </a:extLst>
          </p:cNvPr>
          <p:cNvGrpSpPr/>
          <p:nvPr/>
        </p:nvGrpSpPr>
        <p:grpSpPr>
          <a:xfrm>
            <a:off x="188640" y="4644008"/>
            <a:ext cx="2131353" cy="1656184"/>
            <a:chOff x="620688" y="4644008"/>
            <a:chExt cx="1699305" cy="1656184"/>
          </a:xfrm>
        </p:grpSpPr>
        <p:pic>
          <p:nvPicPr>
            <p:cNvPr id="1060" name="Picture 36">
              <a:extLst>
                <a:ext uri="{FF2B5EF4-FFF2-40B4-BE49-F238E27FC236}">
                  <a16:creationId xmlns:a16="http://schemas.microsoft.com/office/drawing/2014/main" id="{4063D726-1D3B-4076-B601-03A9AFF908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03" r="46172"/>
            <a:stretch/>
          </p:blipFill>
          <p:spPr bwMode="auto">
            <a:xfrm>
              <a:off x="764704" y="4644008"/>
              <a:ext cx="1555289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C895DB7-8AEC-4DD9-A302-E8AA9C56D2C6}"/>
                </a:ext>
              </a:extLst>
            </p:cNvPr>
            <p:cNvSpPr/>
            <p:nvPr/>
          </p:nvSpPr>
          <p:spPr>
            <a:xfrm>
              <a:off x="620688" y="4644008"/>
              <a:ext cx="1080120" cy="7920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8AA26197-2030-438C-8D40-7720190B3572}"/>
              </a:ext>
            </a:extLst>
          </p:cNvPr>
          <p:cNvGrpSpPr/>
          <p:nvPr/>
        </p:nvGrpSpPr>
        <p:grpSpPr>
          <a:xfrm>
            <a:off x="2449775" y="4644008"/>
            <a:ext cx="2131353" cy="1656184"/>
            <a:chOff x="620688" y="4644008"/>
            <a:chExt cx="1699305" cy="1656184"/>
          </a:xfrm>
        </p:grpSpPr>
        <p:pic>
          <p:nvPicPr>
            <p:cNvPr id="44" name="Picture 36">
              <a:extLst>
                <a:ext uri="{FF2B5EF4-FFF2-40B4-BE49-F238E27FC236}">
                  <a16:creationId xmlns:a16="http://schemas.microsoft.com/office/drawing/2014/main" id="{B38CBD71-746B-41EE-9ADE-75D7587A47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03" r="46172"/>
            <a:stretch/>
          </p:blipFill>
          <p:spPr bwMode="auto">
            <a:xfrm>
              <a:off x="764704" y="4644008"/>
              <a:ext cx="1555289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2A138402-75A0-4E22-99FF-A0C0F7B56751}"/>
                </a:ext>
              </a:extLst>
            </p:cNvPr>
            <p:cNvSpPr/>
            <p:nvPr/>
          </p:nvSpPr>
          <p:spPr>
            <a:xfrm>
              <a:off x="620688" y="4644008"/>
              <a:ext cx="1080120" cy="7920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062" name="Picture 38" descr="Young boy singing rock en la fiesta | Vector Premium">
            <a:extLst>
              <a:ext uri="{FF2B5EF4-FFF2-40B4-BE49-F238E27FC236}">
                <a16:creationId xmlns:a16="http://schemas.microsoft.com/office/drawing/2014/main" id="{5C8EB022-6895-4ADF-8FB2-C79033444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4860032"/>
            <a:ext cx="81495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8" descr="Young boy singing rock en la fiesta | Vector Premium">
            <a:extLst>
              <a:ext uri="{FF2B5EF4-FFF2-40B4-BE49-F238E27FC236}">
                <a16:creationId xmlns:a16="http://schemas.microsoft.com/office/drawing/2014/main" id="{1D8AE379-0395-44F5-A87F-77FCE753E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44" y="4860032"/>
            <a:ext cx="81495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8" descr="Young boy singing rock en la fiesta | Vector Premium">
            <a:extLst>
              <a:ext uri="{FF2B5EF4-FFF2-40B4-BE49-F238E27FC236}">
                <a16:creationId xmlns:a16="http://schemas.microsoft.com/office/drawing/2014/main" id="{3B6402A8-17A3-4C3A-951A-701D5F96E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12" y="4932040"/>
            <a:ext cx="81495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7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2C3AD9-EA10-4A76-8E88-B2492516D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19" t="13396" r="54203" b="14943"/>
          <a:stretch/>
        </p:blipFill>
        <p:spPr>
          <a:xfrm>
            <a:off x="116632" y="323528"/>
            <a:ext cx="6741368" cy="87815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CF6C42DC-AB94-4DFD-81F2-2986AF578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387381"/>
              </p:ext>
            </p:extLst>
          </p:nvPr>
        </p:nvGraphicFramePr>
        <p:xfrm>
          <a:off x="260648" y="251520"/>
          <a:ext cx="6336704" cy="842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787766587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386756138"/>
                    </a:ext>
                  </a:extLst>
                </a:gridCol>
              </a:tblGrid>
              <a:tr h="1033084">
                <a:tc gridSpan="2">
                  <a:txBody>
                    <a:bodyPr/>
                    <a:lstStyle/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sentences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about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can´t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do. Use can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can´t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and,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383207"/>
                  </a:ext>
                </a:extLst>
              </a:tr>
              <a:tr h="2463951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</a:p>
                    <a:p>
                      <a:pPr algn="ctr"/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1.-</a:t>
                      </a:r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r>
                        <a:rPr lang="es-MX" dirty="0"/>
                        <a:t>2.-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8040310"/>
                  </a:ext>
                </a:extLst>
              </a:tr>
              <a:tr h="2463951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1.-</a:t>
                      </a:r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r>
                        <a:rPr lang="es-MX" dirty="0"/>
                        <a:t>2.-</a:t>
                      </a:r>
                    </a:p>
                    <a:p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313082"/>
                  </a:ext>
                </a:extLst>
              </a:tr>
              <a:tr h="2463951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1.-</a:t>
                      </a:r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r>
                        <a:rPr lang="es-MX" dirty="0"/>
                        <a:t>2.-</a:t>
                      </a:r>
                    </a:p>
                    <a:p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888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37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4BA118-09F1-4BCF-9A1C-BDC343B4E3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15" t="24222" r="6088" b="40894"/>
          <a:stretch/>
        </p:blipFill>
        <p:spPr>
          <a:xfrm>
            <a:off x="188640" y="251520"/>
            <a:ext cx="6336704" cy="37837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E663F6-32BD-4826-871B-49F81D32C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97" t="58926" r="6088" b="27683"/>
          <a:stretch/>
        </p:blipFill>
        <p:spPr>
          <a:xfrm>
            <a:off x="4365104" y="3923928"/>
            <a:ext cx="2174439" cy="1452533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DB2463A-D802-4317-A07A-1613B1472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533854"/>
              </p:ext>
            </p:extLst>
          </p:nvPr>
        </p:nvGraphicFramePr>
        <p:xfrm>
          <a:off x="260648" y="5292080"/>
          <a:ext cx="6336704" cy="3389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787766587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386756138"/>
                    </a:ext>
                  </a:extLst>
                </a:gridCol>
              </a:tblGrid>
              <a:tr h="541725">
                <a:tc gridSpan="2">
                  <a:txBody>
                    <a:bodyPr/>
                    <a:lstStyle/>
                    <a:p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Write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sentences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about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can´t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do. Use can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can´t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and,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Use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abilities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wordbox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383207"/>
                  </a:ext>
                </a:extLst>
              </a:tr>
              <a:tr h="592385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040310"/>
                  </a:ext>
                </a:extLst>
              </a:tr>
              <a:tr h="729089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313082"/>
                  </a:ext>
                </a:extLst>
              </a:tr>
              <a:tr h="729089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8052"/>
                  </a:ext>
                </a:extLst>
              </a:tr>
              <a:tr h="729089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026815"/>
                  </a:ext>
                </a:extLst>
              </a:tr>
            </a:tbl>
          </a:graphicData>
        </a:graphic>
      </p:graphicFrame>
      <p:sp>
        <p:nvSpPr>
          <p:cNvPr id="7" name="Globo: línea 6">
            <a:extLst>
              <a:ext uri="{FF2B5EF4-FFF2-40B4-BE49-F238E27FC236}">
                <a16:creationId xmlns:a16="http://schemas.microsoft.com/office/drawing/2014/main" id="{BC9A347A-1794-4948-B3E4-8C96CEA99FE5}"/>
              </a:ext>
            </a:extLst>
          </p:cNvPr>
          <p:cNvSpPr/>
          <p:nvPr/>
        </p:nvSpPr>
        <p:spPr>
          <a:xfrm>
            <a:off x="2420888" y="4139952"/>
            <a:ext cx="1368152" cy="576064"/>
          </a:xfrm>
          <a:prstGeom prst="borderCallout1">
            <a:avLst>
              <a:gd name="adj1" fmla="val 57398"/>
              <a:gd name="adj2" fmla="val 102090"/>
              <a:gd name="adj3" fmla="val 84895"/>
              <a:gd name="adj4" fmla="val 14570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err="1">
                <a:solidFill>
                  <a:schemeClr val="tx1"/>
                </a:solidFill>
              </a:rPr>
              <a:t>abilities</a:t>
            </a:r>
            <a:r>
              <a:rPr lang="es-MX" sz="1400" dirty="0">
                <a:solidFill>
                  <a:schemeClr val="tx1"/>
                </a:solidFill>
              </a:rPr>
              <a:t> </a:t>
            </a:r>
            <a:r>
              <a:rPr lang="es-MX" sz="1400" dirty="0" err="1">
                <a:solidFill>
                  <a:schemeClr val="tx1"/>
                </a:solidFill>
              </a:rPr>
              <a:t>wordbox</a:t>
            </a:r>
            <a:endParaRPr lang="es-MX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00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113</Words>
  <Application>Microsoft Office PowerPoint</Application>
  <PresentationFormat>Presentación en pantalla (4:3)</PresentationFormat>
  <Paragraphs>35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javier puente</cp:lastModifiedBy>
  <cp:revision>23</cp:revision>
  <dcterms:created xsi:type="dcterms:W3CDTF">2014-11-01T21:17:40Z</dcterms:created>
  <dcterms:modified xsi:type="dcterms:W3CDTF">2020-06-08T16:55:23Z</dcterms:modified>
</cp:coreProperties>
</file>