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CC7FC-A58E-4C3E-AB7D-FFB7D54D416D}" v="20" dt="2020-09-22T05:35:41.0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adalupe Hernández" userId="22101b1e138c7119" providerId="LiveId" clId="{EBFCC7FC-A58E-4C3E-AB7D-FFB7D54D416D}"/>
    <pc:docChg chg="undo custSel mod addSld modSld">
      <pc:chgData name="Guadalupe Hernández" userId="22101b1e138c7119" providerId="LiveId" clId="{EBFCC7FC-A58E-4C3E-AB7D-FFB7D54D416D}" dt="2020-09-22T05:36:07.395" v="1025" actId="14100"/>
      <pc:docMkLst>
        <pc:docMk/>
      </pc:docMkLst>
      <pc:sldChg chg="addSp modSp mod setBg">
        <pc:chgData name="Guadalupe Hernández" userId="22101b1e138c7119" providerId="LiveId" clId="{EBFCC7FC-A58E-4C3E-AB7D-FFB7D54D416D}" dt="2020-09-22T05:36:07.395" v="1025" actId="14100"/>
        <pc:sldMkLst>
          <pc:docMk/>
          <pc:sldMk cId="153517871" sldId="256"/>
        </pc:sldMkLst>
        <pc:spChg chg="mod">
          <ac:chgData name="Guadalupe Hernández" userId="22101b1e138c7119" providerId="LiveId" clId="{EBFCC7FC-A58E-4C3E-AB7D-FFB7D54D416D}" dt="2020-09-22T05:36:07.395" v="1025" actId="14100"/>
          <ac:spMkLst>
            <pc:docMk/>
            <pc:sldMk cId="153517871" sldId="256"/>
            <ac:spMk id="2" creationId="{60F37348-908C-4C50-A9E0-CE967B7BDBEC}"/>
          </ac:spMkLst>
        </pc:spChg>
        <pc:spChg chg="mod">
          <ac:chgData name="Guadalupe Hernández" userId="22101b1e138c7119" providerId="LiveId" clId="{EBFCC7FC-A58E-4C3E-AB7D-FFB7D54D416D}" dt="2020-09-22T03:20:39.963" v="175" actId="26606"/>
          <ac:spMkLst>
            <pc:docMk/>
            <pc:sldMk cId="153517871" sldId="256"/>
            <ac:spMk id="3" creationId="{0F015831-1DBE-4AE6-ACBF-AFDFB7701662}"/>
          </ac:spMkLst>
        </pc:spChg>
        <pc:spChg chg="add">
          <ac:chgData name="Guadalupe Hernández" userId="22101b1e138c7119" providerId="LiveId" clId="{EBFCC7FC-A58E-4C3E-AB7D-FFB7D54D416D}" dt="2020-09-22T03:20:39.963" v="175" actId="26606"/>
          <ac:spMkLst>
            <pc:docMk/>
            <pc:sldMk cId="153517871" sldId="256"/>
            <ac:spMk id="8" creationId="{23962611-DFD5-4092-AAFD-559E3DFCE2C9}"/>
          </ac:spMkLst>
        </pc:spChg>
        <pc:picChg chg="add">
          <ac:chgData name="Guadalupe Hernández" userId="22101b1e138c7119" providerId="LiveId" clId="{EBFCC7FC-A58E-4C3E-AB7D-FFB7D54D416D}" dt="2020-09-22T03:20:39.963" v="175" actId="26606"/>
          <ac:picMkLst>
            <pc:docMk/>
            <pc:sldMk cId="153517871" sldId="256"/>
            <ac:picMk id="10" creationId="{2270F1FA-0425-408F-9861-80BF5AFB276D}"/>
          </ac:picMkLst>
        </pc:picChg>
      </pc:sldChg>
      <pc:sldChg chg="addSp modSp mod setBg setClrOvrMap">
        <pc:chgData name="Guadalupe Hernández" userId="22101b1e138c7119" providerId="LiveId" clId="{EBFCC7FC-A58E-4C3E-AB7D-FFB7D54D416D}" dt="2020-09-22T03:21:44.073" v="186" actId="123"/>
        <pc:sldMkLst>
          <pc:docMk/>
          <pc:sldMk cId="2222248358" sldId="257"/>
        </pc:sldMkLst>
        <pc:spChg chg="mod">
          <ac:chgData name="Guadalupe Hernández" userId="22101b1e138c7119" providerId="LiveId" clId="{EBFCC7FC-A58E-4C3E-AB7D-FFB7D54D416D}" dt="2020-09-22T03:20:49.321" v="176" actId="26606"/>
          <ac:spMkLst>
            <pc:docMk/>
            <pc:sldMk cId="2222248358" sldId="257"/>
            <ac:spMk id="2" creationId="{0294C8D0-F9F4-4863-8CC0-0DED5B88878B}"/>
          </ac:spMkLst>
        </pc:spChg>
        <pc:spChg chg="mod">
          <ac:chgData name="Guadalupe Hernández" userId="22101b1e138c7119" providerId="LiveId" clId="{EBFCC7FC-A58E-4C3E-AB7D-FFB7D54D416D}" dt="2020-09-22T03:21:44.073" v="186" actId="123"/>
          <ac:spMkLst>
            <pc:docMk/>
            <pc:sldMk cId="2222248358" sldId="257"/>
            <ac:spMk id="3" creationId="{EB40C575-BCB9-4D88-A7BE-D5CB2508BB87}"/>
          </ac:spMkLst>
        </pc:spChg>
        <pc:spChg chg="add">
          <ac:chgData name="Guadalupe Hernández" userId="22101b1e138c7119" providerId="LiveId" clId="{EBFCC7FC-A58E-4C3E-AB7D-FFB7D54D416D}" dt="2020-09-22T03:20:49.321" v="176" actId="26606"/>
          <ac:spMkLst>
            <pc:docMk/>
            <pc:sldMk cId="2222248358" sldId="257"/>
            <ac:spMk id="8" creationId="{2CB6C291-6CAF-46DF-ACFF-AADF0FD03F58}"/>
          </ac:spMkLst>
        </pc:spChg>
        <pc:spChg chg="add">
          <ac:chgData name="Guadalupe Hernández" userId="22101b1e138c7119" providerId="LiveId" clId="{EBFCC7FC-A58E-4C3E-AB7D-FFB7D54D416D}" dt="2020-09-22T03:20:49.321" v="176" actId="26606"/>
          <ac:spMkLst>
            <pc:docMk/>
            <pc:sldMk cId="2222248358" sldId="257"/>
            <ac:spMk id="12" creationId="{4735DC46-5663-471D-AADB-81E00E65BCC6}"/>
          </ac:spMkLst>
        </pc:spChg>
        <pc:picChg chg="add">
          <ac:chgData name="Guadalupe Hernández" userId="22101b1e138c7119" providerId="LiveId" clId="{EBFCC7FC-A58E-4C3E-AB7D-FFB7D54D416D}" dt="2020-09-22T03:20:49.321" v="176" actId="26606"/>
          <ac:picMkLst>
            <pc:docMk/>
            <pc:sldMk cId="2222248358" sldId="257"/>
            <ac:picMk id="10" creationId="{1EBADBCA-DA20-4279-93C6-011DEF18AA71}"/>
          </ac:picMkLst>
        </pc:picChg>
      </pc:sldChg>
      <pc:sldChg chg="addSp delSp modSp mod setBg">
        <pc:chgData name="Guadalupe Hernández" userId="22101b1e138c7119" providerId="LiveId" clId="{EBFCC7FC-A58E-4C3E-AB7D-FFB7D54D416D}" dt="2020-09-22T03:21:14.270" v="179" actId="123"/>
        <pc:sldMkLst>
          <pc:docMk/>
          <pc:sldMk cId="3864307684" sldId="258"/>
        </pc:sldMkLst>
        <pc:spChg chg="mod">
          <ac:chgData name="Guadalupe Hernández" userId="22101b1e138c7119" providerId="LiveId" clId="{EBFCC7FC-A58E-4C3E-AB7D-FFB7D54D416D}" dt="2020-09-22T03:21:01.090" v="177" actId="26606"/>
          <ac:spMkLst>
            <pc:docMk/>
            <pc:sldMk cId="3864307684" sldId="258"/>
            <ac:spMk id="2" creationId="{90BF616A-0EE7-4C99-AC28-52E6464A7136}"/>
          </ac:spMkLst>
        </pc:spChg>
        <pc:spChg chg="del mod">
          <ac:chgData name="Guadalupe Hernández" userId="22101b1e138c7119" providerId="LiveId" clId="{EBFCC7FC-A58E-4C3E-AB7D-FFB7D54D416D}" dt="2020-09-22T03:21:01.090" v="177" actId="26606"/>
          <ac:spMkLst>
            <pc:docMk/>
            <pc:sldMk cId="3864307684" sldId="258"/>
            <ac:spMk id="3" creationId="{89CDE9DE-769C-4679-8F0F-D86BE7FB8AA0}"/>
          </ac:spMkLst>
        </pc:spChg>
        <pc:spChg chg="add">
          <ac:chgData name="Guadalupe Hernández" userId="22101b1e138c7119" providerId="LiveId" clId="{EBFCC7FC-A58E-4C3E-AB7D-FFB7D54D416D}" dt="2020-09-22T03:21:01.090" v="177" actId="26606"/>
          <ac:spMkLst>
            <pc:docMk/>
            <pc:sldMk cId="3864307684" sldId="258"/>
            <ac:spMk id="9" creationId="{B819A166-7571-4003-A6B8-B62034C3ED30}"/>
          </ac:spMkLst>
        </pc:spChg>
        <pc:graphicFrameChg chg="add mod">
          <ac:chgData name="Guadalupe Hernández" userId="22101b1e138c7119" providerId="LiveId" clId="{EBFCC7FC-A58E-4C3E-AB7D-FFB7D54D416D}" dt="2020-09-22T03:21:14.270" v="179" actId="123"/>
          <ac:graphicFrameMkLst>
            <pc:docMk/>
            <pc:sldMk cId="3864307684" sldId="258"/>
            <ac:graphicFrameMk id="5" creationId="{658BB6F3-4551-4E4D-A37A-6A8C8E62529F}"/>
          </ac:graphicFrameMkLst>
        </pc:graphicFrameChg>
      </pc:sldChg>
      <pc:sldChg chg="addSp modSp new mod setBg">
        <pc:chgData name="Guadalupe Hernández" userId="22101b1e138c7119" providerId="LiveId" clId="{EBFCC7FC-A58E-4C3E-AB7D-FFB7D54D416D}" dt="2020-09-22T03:21:58.064" v="191" actId="27636"/>
        <pc:sldMkLst>
          <pc:docMk/>
          <pc:sldMk cId="2326793527" sldId="259"/>
        </pc:sldMkLst>
        <pc:spChg chg="mod">
          <ac:chgData name="Guadalupe Hernández" userId="22101b1e138c7119" providerId="LiveId" clId="{EBFCC7FC-A58E-4C3E-AB7D-FFB7D54D416D}" dt="2020-09-22T03:21:25.413" v="180" actId="26606"/>
          <ac:spMkLst>
            <pc:docMk/>
            <pc:sldMk cId="2326793527" sldId="259"/>
            <ac:spMk id="2" creationId="{4DD6F21B-1F68-4994-AE23-4EE18DEC3FED}"/>
          </ac:spMkLst>
        </pc:spChg>
        <pc:spChg chg="mod">
          <ac:chgData name="Guadalupe Hernández" userId="22101b1e138c7119" providerId="LiveId" clId="{EBFCC7FC-A58E-4C3E-AB7D-FFB7D54D416D}" dt="2020-09-22T03:21:58.064" v="191" actId="27636"/>
          <ac:spMkLst>
            <pc:docMk/>
            <pc:sldMk cId="2326793527" sldId="259"/>
            <ac:spMk id="3" creationId="{EFC32CBA-B785-42F0-848A-E7B4C6213867}"/>
          </ac:spMkLst>
        </pc:spChg>
        <pc:spChg chg="add">
          <ac:chgData name="Guadalupe Hernández" userId="22101b1e138c7119" providerId="LiveId" clId="{EBFCC7FC-A58E-4C3E-AB7D-FFB7D54D416D}" dt="2020-09-22T03:21:25.413" v="180" actId="26606"/>
          <ac:spMkLst>
            <pc:docMk/>
            <pc:sldMk cId="2326793527" sldId="259"/>
            <ac:spMk id="8" creationId="{4351DFE5-F63D-4BE0-BDA9-E3EB88F01AA5}"/>
          </ac:spMkLst>
        </pc:spChg>
        <pc:picChg chg="add">
          <ac:chgData name="Guadalupe Hernández" userId="22101b1e138c7119" providerId="LiveId" clId="{EBFCC7FC-A58E-4C3E-AB7D-FFB7D54D416D}" dt="2020-09-22T03:21:25.413" v="180" actId="26606"/>
          <ac:picMkLst>
            <pc:docMk/>
            <pc:sldMk cId="2326793527" sldId="259"/>
            <ac:picMk id="10" creationId="{3AA16612-ACD2-4A16-8F2B-4514FD6BF28F}"/>
          </ac:picMkLst>
        </pc:picChg>
      </pc:sldChg>
      <pc:sldChg chg="addSp modSp new mod setBg">
        <pc:chgData name="Guadalupe Hernández" userId="22101b1e138c7119" providerId="LiveId" clId="{EBFCC7FC-A58E-4C3E-AB7D-FFB7D54D416D}" dt="2020-09-22T03:22:39.980" v="196" actId="123"/>
        <pc:sldMkLst>
          <pc:docMk/>
          <pc:sldMk cId="3881100311" sldId="260"/>
        </pc:sldMkLst>
        <pc:spChg chg="mo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2" creationId="{531F80BD-D7FC-4970-8504-81D4CF6AE0BC}"/>
          </ac:spMkLst>
        </pc:spChg>
        <pc:spChg chg="mod">
          <ac:chgData name="Guadalupe Hernández" userId="22101b1e138c7119" providerId="LiveId" clId="{EBFCC7FC-A58E-4C3E-AB7D-FFB7D54D416D}" dt="2020-09-22T03:22:39.980" v="196" actId="123"/>
          <ac:spMkLst>
            <pc:docMk/>
            <pc:sldMk cId="3881100311" sldId="260"/>
            <ac:spMk id="3" creationId="{F0A2B9B3-C272-46E2-AE2E-319C7C1AA265}"/>
          </ac:spMkLst>
        </pc:spChg>
        <pc:spChg chg="ad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8" creationId="{76EFD3D9-44F0-4267-BCC1-1613E79D8274}"/>
          </ac:spMkLst>
        </pc:spChg>
        <pc:spChg chg="ad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10" creationId="{A779A851-95D6-41AF-937A-B0E4B7F6FA8D}"/>
          </ac:spMkLst>
        </pc:spChg>
        <pc:spChg chg="ad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12" creationId="{953FB2E7-B6CB-429C-81EB-D9516D6D5C8D}"/>
          </ac:spMkLst>
        </pc:spChg>
        <pc:spChg chg="ad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14" creationId="{2EC40DB1-B719-4A13-9A4D-0966B4B27866}"/>
          </ac:spMkLst>
        </pc:spChg>
        <pc:spChg chg="add">
          <ac:chgData name="Guadalupe Hernández" userId="22101b1e138c7119" providerId="LiveId" clId="{EBFCC7FC-A58E-4C3E-AB7D-FFB7D54D416D}" dt="2020-09-22T03:22:20.513" v="192" actId="26606"/>
          <ac:spMkLst>
            <pc:docMk/>
            <pc:sldMk cId="3881100311" sldId="260"/>
            <ac:spMk id="16" creationId="{82211336-CFF3-412D-868A-6679C1004C45}"/>
          </ac:spMkLst>
        </pc:spChg>
      </pc:sldChg>
      <pc:sldChg chg="addSp delSp modSp new mod setBg">
        <pc:chgData name="Guadalupe Hernández" userId="22101b1e138c7119" providerId="LiveId" clId="{EBFCC7FC-A58E-4C3E-AB7D-FFB7D54D416D}" dt="2020-09-22T05:23:31.830" v="952" actId="1076"/>
        <pc:sldMkLst>
          <pc:docMk/>
          <pc:sldMk cId="2782319561" sldId="261"/>
        </pc:sldMkLst>
        <pc:spChg chg="del">
          <ac:chgData name="Guadalupe Hernández" userId="22101b1e138c7119" providerId="LiveId" clId="{EBFCC7FC-A58E-4C3E-AB7D-FFB7D54D416D}" dt="2020-09-22T03:34:32.260" v="274" actId="478"/>
          <ac:spMkLst>
            <pc:docMk/>
            <pc:sldMk cId="2782319561" sldId="261"/>
            <ac:spMk id="2" creationId="{BA6BA257-5E86-44B0-847B-31DFE11C40DF}"/>
          </ac:spMkLst>
        </pc:spChg>
        <pc:spChg chg="mod">
          <ac:chgData name="Guadalupe Hernández" userId="22101b1e138c7119" providerId="LiveId" clId="{EBFCC7FC-A58E-4C3E-AB7D-FFB7D54D416D}" dt="2020-09-22T05:23:31.830" v="952" actId="1076"/>
          <ac:spMkLst>
            <pc:docMk/>
            <pc:sldMk cId="2782319561" sldId="261"/>
            <ac:spMk id="3" creationId="{A57863A8-093D-4E25-90CC-ED501897FABC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8" creationId="{827B839B-9ADE-406B-8590-F1CAEDED45A1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10" creationId="{CFE45BF0-46DB-408C-B5F7-7B11716805D4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12" creationId="{2AEBC8F2-97B1-41B4-93F1-2D289E197FBA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14" creationId="{472E3A19-F5D5-48FC-BB9C-48C2F68F598B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16" creationId="{7A62E32F-BB65-43A8-8EB5-92346890E549}"/>
          </ac:spMkLst>
        </pc:spChg>
        <pc:spChg chg="add">
          <ac:chgData name="Guadalupe Hernández" userId="22101b1e138c7119" providerId="LiveId" clId="{EBFCC7FC-A58E-4C3E-AB7D-FFB7D54D416D}" dt="2020-09-22T05:23:11.148" v="946" actId="26606"/>
          <ac:spMkLst>
            <pc:docMk/>
            <pc:sldMk cId="2782319561" sldId="261"/>
            <ac:spMk id="18" creationId="{14E91B64-9FCC-451E-AFB4-A827D6329367}"/>
          </ac:spMkLst>
        </pc:spChg>
      </pc:sldChg>
      <pc:sldChg chg="addSp delSp modSp new mod setBg">
        <pc:chgData name="Guadalupe Hernández" userId="22101b1e138c7119" providerId="LiveId" clId="{EBFCC7FC-A58E-4C3E-AB7D-FFB7D54D416D}" dt="2020-09-22T05:24:31.315" v="967"/>
        <pc:sldMkLst>
          <pc:docMk/>
          <pc:sldMk cId="2109091143" sldId="262"/>
        </pc:sldMkLst>
        <pc:spChg chg="mod">
          <ac:chgData name="Guadalupe Hernández" userId="22101b1e138c7119" providerId="LiveId" clId="{EBFCC7FC-A58E-4C3E-AB7D-FFB7D54D416D}" dt="2020-09-22T05:23:52.858" v="954" actId="403"/>
          <ac:spMkLst>
            <pc:docMk/>
            <pc:sldMk cId="2109091143" sldId="262"/>
            <ac:spMk id="2" creationId="{88F8DC1D-A533-467F-B1CF-EE12273BB918}"/>
          </ac:spMkLst>
        </pc:spChg>
        <pc:spChg chg="del mod">
          <ac:chgData name="Guadalupe Hernández" userId="22101b1e138c7119" providerId="LiveId" clId="{EBFCC7FC-A58E-4C3E-AB7D-FFB7D54D416D}" dt="2020-09-22T05:23:50.041" v="953" actId="26606"/>
          <ac:spMkLst>
            <pc:docMk/>
            <pc:sldMk cId="2109091143" sldId="262"/>
            <ac:spMk id="3" creationId="{48330B2E-4829-44A4-A037-D5661B467D21}"/>
          </ac:spMkLst>
        </pc:spChg>
        <pc:spChg chg="add">
          <ac:chgData name="Guadalupe Hernández" userId="22101b1e138c7119" providerId="LiveId" clId="{EBFCC7FC-A58E-4C3E-AB7D-FFB7D54D416D}" dt="2020-09-22T05:23:50.041" v="953" actId="26606"/>
          <ac:spMkLst>
            <pc:docMk/>
            <pc:sldMk cId="2109091143" sldId="262"/>
            <ac:spMk id="9" creationId="{1BE4F293-0A40-4AA3-8747-1C7D9F3EEABB}"/>
          </ac:spMkLst>
        </pc:spChg>
        <pc:grpChg chg="add">
          <ac:chgData name="Guadalupe Hernández" userId="22101b1e138c7119" providerId="LiveId" clId="{EBFCC7FC-A58E-4C3E-AB7D-FFB7D54D416D}" dt="2020-09-22T05:23:50.041" v="953" actId="26606"/>
          <ac:grpSpMkLst>
            <pc:docMk/>
            <pc:sldMk cId="2109091143" sldId="262"/>
            <ac:grpSpMk id="11" creationId="{5D1CC8B8-2CD1-45F6-9CED-CA310400222D}"/>
          </ac:grpSpMkLst>
        </pc:grpChg>
        <pc:graphicFrameChg chg="add mod">
          <ac:chgData name="Guadalupe Hernández" userId="22101b1e138c7119" providerId="LiveId" clId="{EBFCC7FC-A58E-4C3E-AB7D-FFB7D54D416D}" dt="2020-09-22T05:24:31.315" v="967"/>
          <ac:graphicFrameMkLst>
            <pc:docMk/>
            <pc:sldMk cId="2109091143" sldId="262"/>
            <ac:graphicFrameMk id="5" creationId="{A1D0A07D-3976-451A-BFE5-2C88EC92BF1F}"/>
          </ac:graphicFrameMkLst>
        </pc:graphicFrameChg>
      </pc:sldChg>
      <pc:sldChg chg="addSp delSp modSp new mod setBg">
        <pc:chgData name="Guadalupe Hernández" userId="22101b1e138c7119" providerId="LiveId" clId="{EBFCC7FC-A58E-4C3E-AB7D-FFB7D54D416D}" dt="2020-09-22T05:25:03.668" v="972" actId="14100"/>
        <pc:sldMkLst>
          <pc:docMk/>
          <pc:sldMk cId="3820532636" sldId="263"/>
        </pc:sldMkLst>
        <pc:spChg chg="mod">
          <ac:chgData name="Guadalupe Hernández" userId="22101b1e138c7119" providerId="LiveId" clId="{EBFCC7FC-A58E-4C3E-AB7D-FFB7D54D416D}" dt="2020-09-22T05:24:53.084" v="969" actId="403"/>
          <ac:spMkLst>
            <pc:docMk/>
            <pc:sldMk cId="3820532636" sldId="263"/>
            <ac:spMk id="2" creationId="{E528DC79-0544-4539-9E1D-31E50322D9F4}"/>
          </ac:spMkLst>
        </pc:spChg>
        <pc:spChg chg="del mod">
          <ac:chgData name="Guadalupe Hernández" userId="22101b1e138c7119" providerId="LiveId" clId="{EBFCC7FC-A58E-4C3E-AB7D-FFB7D54D416D}" dt="2020-09-22T05:24:46.881" v="968" actId="26606"/>
          <ac:spMkLst>
            <pc:docMk/>
            <pc:sldMk cId="3820532636" sldId="263"/>
            <ac:spMk id="3" creationId="{642B219E-EC25-463C-892B-18C0EB5E76CB}"/>
          </ac:spMkLst>
        </pc:spChg>
        <pc:spChg chg="add">
          <ac:chgData name="Guadalupe Hernández" userId="22101b1e138c7119" providerId="LiveId" clId="{EBFCC7FC-A58E-4C3E-AB7D-FFB7D54D416D}" dt="2020-09-22T05:24:46.881" v="968" actId="26606"/>
          <ac:spMkLst>
            <pc:docMk/>
            <pc:sldMk cId="3820532636" sldId="263"/>
            <ac:spMk id="9" creationId="{1BE4F293-0A40-4AA3-8747-1C7D9F3EEABB}"/>
          </ac:spMkLst>
        </pc:spChg>
        <pc:grpChg chg="add">
          <ac:chgData name="Guadalupe Hernández" userId="22101b1e138c7119" providerId="LiveId" clId="{EBFCC7FC-A58E-4C3E-AB7D-FFB7D54D416D}" dt="2020-09-22T05:24:46.881" v="968" actId="26606"/>
          <ac:grpSpMkLst>
            <pc:docMk/>
            <pc:sldMk cId="3820532636" sldId="263"/>
            <ac:grpSpMk id="11" creationId="{5D1CC8B8-2CD1-45F6-9CED-CA310400222D}"/>
          </ac:grpSpMkLst>
        </pc:grpChg>
        <pc:graphicFrameChg chg="add mod">
          <ac:chgData name="Guadalupe Hernández" userId="22101b1e138c7119" providerId="LiveId" clId="{EBFCC7FC-A58E-4C3E-AB7D-FFB7D54D416D}" dt="2020-09-22T05:25:03.668" v="972" actId="14100"/>
          <ac:graphicFrameMkLst>
            <pc:docMk/>
            <pc:sldMk cId="3820532636" sldId="263"/>
            <ac:graphicFrameMk id="5" creationId="{CE103BD8-EB1F-4A30-B794-630CB1988B90}"/>
          </ac:graphicFrameMkLst>
        </pc:graphicFrameChg>
      </pc:sldChg>
      <pc:sldChg chg="addSp modSp new mod setBg">
        <pc:chgData name="Guadalupe Hernández" userId="22101b1e138c7119" providerId="LiveId" clId="{EBFCC7FC-A58E-4C3E-AB7D-FFB7D54D416D}" dt="2020-09-22T05:25:30.846" v="979" actId="14100"/>
        <pc:sldMkLst>
          <pc:docMk/>
          <pc:sldMk cId="1163077271" sldId="264"/>
        </pc:sldMkLst>
        <pc:spChg chg="mod">
          <ac:chgData name="Guadalupe Hernández" userId="22101b1e138c7119" providerId="LiveId" clId="{EBFCC7FC-A58E-4C3E-AB7D-FFB7D54D416D}" dt="2020-09-22T05:25:12.814" v="973" actId="26606"/>
          <ac:spMkLst>
            <pc:docMk/>
            <pc:sldMk cId="1163077271" sldId="264"/>
            <ac:spMk id="2" creationId="{C95B8609-D602-42CA-B032-FCBDE192112F}"/>
          </ac:spMkLst>
        </pc:spChg>
        <pc:spChg chg="mod">
          <ac:chgData name="Guadalupe Hernández" userId="22101b1e138c7119" providerId="LiveId" clId="{EBFCC7FC-A58E-4C3E-AB7D-FFB7D54D416D}" dt="2020-09-22T05:25:30.846" v="979" actId="14100"/>
          <ac:spMkLst>
            <pc:docMk/>
            <pc:sldMk cId="1163077271" sldId="264"/>
            <ac:spMk id="3" creationId="{49D54628-D7FD-42C7-B760-1E691A17E287}"/>
          </ac:spMkLst>
        </pc:spChg>
        <pc:spChg chg="add">
          <ac:chgData name="Guadalupe Hernández" userId="22101b1e138c7119" providerId="LiveId" clId="{EBFCC7FC-A58E-4C3E-AB7D-FFB7D54D416D}" dt="2020-09-22T05:25:12.814" v="973" actId="26606"/>
          <ac:spMkLst>
            <pc:docMk/>
            <pc:sldMk cId="1163077271" sldId="264"/>
            <ac:spMk id="8" creationId="{4351DFE5-F63D-4BE0-BDA9-E3EB88F01AA5}"/>
          </ac:spMkLst>
        </pc:spChg>
        <pc:picChg chg="add">
          <ac:chgData name="Guadalupe Hernández" userId="22101b1e138c7119" providerId="LiveId" clId="{EBFCC7FC-A58E-4C3E-AB7D-FFB7D54D416D}" dt="2020-09-22T05:25:12.814" v="973" actId="26606"/>
          <ac:picMkLst>
            <pc:docMk/>
            <pc:sldMk cId="1163077271" sldId="264"/>
            <ac:picMk id="10" creationId="{3AA16612-ACD2-4A16-8F2B-4514FD6BF28F}"/>
          </ac:picMkLst>
        </pc:picChg>
      </pc:sldChg>
      <pc:sldChg chg="addSp delSp modSp new mod setBg">
        <pc:chgData name="Guadalupe Hernández" userId="22101b1e138c7119" providerId="LiveId" clId="{EBFCC7FC-A58E-4C3E-AB7D-FFB7D54D416D}" dt="2020-09-22T05:33:42.081" v="1004" actId="1076"/>
        <pc:sldMkLst>
          <pc:docMk/>
          <pc:sldMk cId="3731760386" sldId="265"/>
        </pc:sldMkLst>
        <pc:spChg chg="del">
          <ac:chgData name="Guadalupe Hernández" userId="22101b1e138c7119" providerId="LiveId" clId="{EBFCC7FC-A58E-4C3E-AB7D-FFB7D54D416D}" dt="2020-09-22T05:32:14.944" v="986" actId="478"/>
          <ac:spMkLst>
            <pc:docMk/>
            <pc:sldMk cId="3731760386" sldId="265"/>
            <ac:spMk id="2" creationId="{01D9D8E9-AA94-424F-A1D0-0EFB710A53B4}"/>
          </ac:spMkLst>
        </pc:spChg>
        <pc:spChg chg="mod">
          <ac:chgData name="Guadalupe Hernández" userId="22101b1e138c7119" providerId="LiveId" clId="{EBFCC7FC-A58E-4C3E-AB7D-FFB7D54D416D}" dt="2020-09-22T05:33:42.081" v="1004" actId="1076"/>
          <ac:spMkLst>
            <pc:docMk/>
            <pc:sldMk cId="3731760386" sldId="265"/>
            <ac:spMk id="3" creationId="{EBF2D558-EC47-4090-9164-F9901B6598A0}"/>
          </ac:spMkLst>
        </pc:spChg>
        <pc:spChg chg="add">
          <ac:chgData name="Guadalupe Hernández" userId="22101b1e138c7119" providerId="LiveId" clId="{EBFCC7FC-A58E-4C3E-AB7D-FFB7D54D416D}" dt="2020-09-22T05:32:49.743" v="991" actId="26606"/>
          <ac:spMkLst>
            <pc:docMk/>
            <pc:sldMk cId="3731760386" sldId="265"/>
            <ac:spMk id="8" creationId="{76EFD3D9-44F0-4267-BCC1-1613E79D8274}"/>
          </ac:spMkLst>
        </pc:spChg>
        <pc:spChg chg="add">
          <ac:chgData name="Guadalupe Hernández" userId="22101b1e138c7119" providerId="LiveId" clId="{EBFCC7FC-A58E-4C3E-AB7D-FFB7D54D416D}" dt="2020-09-22T05:32:49.743" v="991" actId="26606"/>
          <ac:spMkLst>
            <pc:docMk/>
            <pc:sldMk cId="3731760386" sldId="265"/>
            <ac:spMk id="10" creationId="{A779A851-95D6-41AF-937A-B0E4B7F6FA8D}"/>
          </ac:spMkLst>
        </pc:spChg>
        <pc:spChg chg="add">
          <ac:chgData name="Guadalupe Hernández" userId="22101b1e138c7119" providerId="LiveId" clId="{EBFCC7FC-A58E-4C3E-AB7D-FFB7D54D416D}" dt="2020-09-22T05:32:49.743" v="991" actId="26606"/>
          <ac:spMkLst>
            <pc:docMk/>
            <pc:sldMk cId="3731760386" sldId="265"/>
            <ac:spMk id="12" creationId="{953FB2E7-B6CB-429C-81EB-D9516D6D5C8D}"/>
          </ac:spMkLst>
        </pc:spChg>
        <pc:spChg chg="add">
          <ac:chgData name="Guadalupe Hernández" userId="22101b1e138c7119" providerId="LiveId" clId="{EBFCC7FC-A58E-4C3E-AB7D-FFB7D54D416D}" dt="2020-09-22T05:32:49.743" v="991" actId="26606"/>
          <ac:spMkLst>
            <pc:docMk/>
            <pc:sldMk cId="3731760386" sldId="265"/>
            <ac:spMk id="14" creationId="{2EC40DB1-B719-4A13-9A4D-0966B4B27866}"/>
          </ac:spMkLst>
        </pc:spChg>
        <pc:spChg chg="add">
          <ac:chgData name="Guadalupe Hernández" userId="22101b1e138c7119" providerId="LiveId" clId="{EBFCC7FC-A58E-4C3E-AB7D-FFB7D54D416D}" dt="2020-09-22T05:32:49.743" v="991" actId="26606"/>
          <ac:spMkLst>
            <pc:docMk/>
            <pc:sldMk cId="3731760386" sldId="265"/>
            <ac:spMk id="16" creationId="{82211336-CFF3-412D-868A-6679C1004C45}"/>
          </ac:spMkLst>
        </pc:spChg>
      </pc:sldChg>
      <pc:sldChg chg="addSp delSp modSp new mod setBg">
        <pc:chgData name="Guadalupe Hernández" userId="22101b1e138c7119" providerId="LiveId" clId="{EBFCC7FC-A58E-4C3E-AB7D-FFB7D54D416D}" dt="2020-09-22T05:35:41.031" v="1022" actId="403"/>
        <pc:sldMkLst>
          <pc:docMk/>
          <pc:sldMk cId="3026399141" sldId="266"/>
        </pc:sldMkLst>
        <pc:spChg chg="del">
          <ac:chgData name="Guadalupe Hernández" userId="22101b1e138c7119" providerId="LiveId" clId="{EBFCC7FC-A58E-4C3E-AB7D-FFB7D54D416D}" dt="2020-09-22T05:34:56.340" v="1019" actId="478"/>
          <ac:spMkLst>
            <pc:docMk/>
            <pc:sldMk cId="3026399141" sldId="266"/>
            <ac:spMk id="2" creationId="{757EB9D6-E782-4382-9B44-68D3A9827124}"/>
          </ac:spMkLst>
        </pc:spChg>
        <pc:spChg chg="del mod">
          <ac:chgData name="Guadalupe Hernández" userId="22101b1e138c7119" providerId="LiveId" clId="{EBFCC7FC-A58E-4C3E-AB7D-FFB7D54D416D}" dt="2020-09-22T05:35:05.106" v="1020" actId="26606"/>
          <ac:spMkLst>
            <pc:docMk/>
            <pc:sldMk cId="3026399141" sldId="266"/>
            <ac:spMk id="3" creationId="{F8988FD7-18C3-4413-A217-13C376988E93}"/>
          </ac:spMkLst>
        </pc:spChg>
        <pc:spChg chg="add">
          <ac:chgData name="Guadalupe Hernández" userId="22101b1e138c7119" providerId="LiveId" clId="{EBFCC7FC-A58E-4C3E-AB7D-FFB7D54D416D}" dt="2020-09-22T05:35:05.106" v="1020" actId="26606"/>
          <ac:spMkLst>
            <pc:docMk/>
            <pc:sldMk cId="3026399141" sldId="266"/>
            <ac:spMk id="9" creationId="{982413CC-69E6-4BDA-A88D-E4EF8F95B27D}"/>
          </ac:spMkLst>
        </pc:spChg>
        <pc:grpChg chg="add">
          <ac:chgData name="Guadalupe Hernández" userId="22101b1e138c7119" providerId="LiveId" clId="{EBFCC7FC-A58E-4C3E-AB7D-FFB7D54D416D}" dt="2020-09-22T05:35:05.106" v="1020" actId="26606"/>
          <ac:grpSpMkLst>
            <pc:docMk/>
            <pc:sldMk cId="3026399141" sldId="266"/>
            <ac:grpSpMk id="11" creationId="{4F1F7357-8633-4CE7-BF80-475EE8A2FAEA}"/>
          </ac:grpSpMkLst>
        </pc:grpChg>
        <pc:graphicFrameChg chg="add mod">
          <ac:chgData name="Guadalupe Hernández" userId="22101b1e138c7119" providerId="LiveId" clId="{EBFCC7FC-A58E-4C3E-AB7D-FFB7D54D416D}" dt="2020-09-22T05:35:41.031" v="1022" actId="403"/>
          <ac:graphicFrameMkLst>
            <pc:docMk/>
            <pc:sldMk cId="3026399141" sldId="266"/>
            <ac:graphicFrameMk id="5" creationId="{3C640C0F-378D-42CF-BCDA-9329F50BC4D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18D840-EDF6-4DE8-A96A-89A777C634A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F7DA5AF-97E9-46FF-9452-8AAB3AB09727}">
      <dgm:prSet/>
      <dgm:spPr/>
      <dgm:t>
        <a:bodyPr/>
        <a:lstStyle/>
        <a:p>
          <a:pPr algn="just"/>
          <a:r>
            <a:rPr lang="es-MX"/>
            <a:t>Resalta la importancia del sustento teórico para explicar y analizar los acontecimientos del aula.</a:t>
          </a:r>
          <a:endParaRPr lang="en-US"/>
        </a:p>
      </dgm:t>
    </dgm:pt>
    <dgm:pt modelId="{6A18031C-EE28-4533-9970-0BEF10E01F81}" type="parTrans" cxnId="{01F7A663-66C3-4A64-B100-AA6DB8C0BE83}">
      <dgm:prSet/>
      <dgm:spPr/>
      <dgm:t>
        <a:bodyPr/>
        <a:lstStyle/>
        <a:p>
          <a:endParaRPr lang="en-US"/>
        </a:p>
      </dgm:t>
    </dgm:pt>
    <dgm:pt modelId="{D16E8D56-ED13-477A-A9B4-60A2F81F405E}" type="sibTrans" cxnId="{01F7A663-66C3-4A64-B100-AA6DB8C0BE83}">
      <dgm:prSet/>
      <dgm:spPr/>
      <dgm:t>
        <a:bodyPr/>
        <a:lstStyle/>
        <a:p>
          <a:endParaRPr lang="en-US"/>
        </a:p>
      </dgm:t>
    </dgm:pt>
    <dgm:pt modelId="{05CB515F-C348-485E-A120-8F480B6BB378}">
      <dgm:prSet/>
      <dgm:spPr/>
      <dgm:t>
        <a:bodyPr/>
        <a:lstStyle/>
        <a:p>
          <a:pPr algn="just"/>
          <a:r>
            <a:rPr lang="es-MX" dirty="0"/>
            <a:t>Se hacen contrastes de saberes, conocimientos y posturas que los estudiantes realizan con los autores de los textos que se revisan en la licenciatura.</a:t>
          </a:r>
          <a:endParaRPr lang="en-US" dirty="0"/>
        </a:p>
      </dgm:t>
    </dgm:pt>
    <dgm:pt modelId="{4615F0E0-1B4B-497D-B098-A4C6483C12EB}" type="parTrans" cxnId="{6EF3D192-3D1C-4077-8956-B32E0A90F5D2}">
      <dgm:prSet/>
      <dgm:spPr/>
      <dgm:t>
        <a:bodyPr/>
        <a:lstStyle/>
        <a:p>
          <a:endParaRPr lang="en-US"/>
        </a:p>
      </dgm:t>
    </dgm:pt>
    <dgm:pt modelId="{8CEE1F35-DE76-4C8B-B852-B79E13947772}" type="sibTrans" cxnId="{6EF3D192-3D1C-4077-8956-B32E0A90F5D2}">
      <dgm:prSet/>
      <dgm:spPr/>
      <dgm:t>
        <a:bodyPr/>
        <a:lstStyle/>
        <a:p>
          <a:endParaRPr lang="en-US"/>
        </a:p>
      </dgm:t>
    </dgm:pt>
    <dgm:pt modelId="{A2EF176D-5C93-4E84-8694-2F67153CEDFD}" type="pres">
      <dgm:prSet presAssocID="{3818D840-EDF6-4DE8-A96A-89A777C634A0}" presName="linear" presStyleCnt="0">
        <dgm:presLayoutVars>
          <dgm:animLvl val="lvl"/>
          <dgm:resizeHandles val="exact"/>
        </dgm:presLayoutVars>
      </dgm:prSet>
      <dgm:spPr/>
    </dgm:pt>
    <dgm:pt modelId="{0E9ECD1A-1CEE-4BF9-8EDD-5EF773281D13}" type="pres">
      <dgm:prSet presAssocID="{0F7DA5AF-97E9-46FF-9452-8AAB3AB097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36A8B69-5A20-48E2-B3A7-4ED36621BE32}" type="pres">
      <dgm:prSet presAssocID="{D16E8D56-ED13-477A-A9B4-60A2F81F405E}" presName="spacer" presStyleCnt="0"/>
      <dgm:spPr/>
    </dgm:pt>
    <dgm:pt modelId="{B6C78BDF-DDCA-4DB2-84B4-C7ABBF96D312}" type="pres">
      <dgm:prSet presAssocID="{05CB515F-C348-485E-A120-8F480B6BB37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CC03B3D-1837-4724-AE39-C3891DED8E73}" type="presOf" srcId="{05CB515F-C348-485E-A120-8F480B6BB378}" destId="{B6C78BDF-DDCA-4DB2-84B4-C7ABBF96D312}" srcOrd="0" destOrd="0" presId="urn:microsoft.com/office/officeart/2005/8/layout/vList2"/>
    <dgm:cxn modelId="{01F7A663-66C3-4A64-B100-AA6DB8C0BE83}" srcId="{3818D840-EDF6-4DE8-A96A-89A777C634A0}" destId="{0F7DA5AF-97E9-46FF-9452-8AAB3AB09727}" srcOrd="0" destOrd="0" parTransId="{6A18031C-EE28-4533-9970-0BEF10E01F81}" sibTransId="{D16E8D56-ED13-477A-A9B4-60A2F81F405E}"/>
    <dgm:cxn modelId="{B518DA81-3748-4BB0-939F-10DBAD1A10DD}" type="presOf" srcId="{0F7DA5AF-97E9-46FF-9452-8AAB3AB09727}" destId="{0E9ECD1A-1CEE-4BF9-8EDD-5EF773281D13}" srcOrd="0" destOrd="0" presId="urn:microsoft.com/office/officeart/2005/8/layout/vList2"/>
    <dgm:cxn modelId="{6EF3D192-3D1C-4077-8956-B32E0A90F5D2}" srcId="{3818D840-EDF6-4DE8-A96A-89A777C634A0}" destId="{05CB515F-C348-485E-A120-8F480B6BB378}" srcOrd="1" destOrd="0" parTransId="{4615F0E0-1B4B-497D-B098-A4C6483C12EB}" sibTransId="{8CEE1F35-DE76-4C8B-B852-B79E13947772}"/>
    <dgm:cxn modelId="{782788DF-4DA5-41C2-956F-46B578A20354}" type="presOf" srcId="{3818D840-EDF6-4DE8-A96A-89A777C634A0}" destId="{A2EF176D-5C93-4E84-8694-2F67153CEDFD}" srcOrd="0" destOrd="0" presId="urn:microsoft.com/office/officeart/2005/8/layout/vList2"/>
    <dgm:cxn modelId="{261F8152-8EDB-4A3F-9C56-86B201C7D177}" type="presParOf" srcId="{A2EF176D-5C93-4E84-8694-2F67153CEDFD}" destId="{0E9ECD1A-1CEE-4BF9-8EDD-5EF773281D13}" srcOrd="0" destOrd="0" presId="urn:microsoft.com/office/officeart/2005/8/layout/vList2"/>
    <dgm:cxn modelId="{F8BDC0E8-18DD-49ED-B612-BB09585614C3}" type="presParOf" srcId="{A2EF176D-5C93-4E84-8694-2F67153CEDFD}" destId="{436A8B69-5A20-48E2-B3A7-4ED36621BE32}" srcOrd="1" destOrd="0" presId="urn:microsoft.com/office/officeart/2005/8/layout/vList2"/>
    <dgm:cxn modelId="{1056B473-04BD-4837-9777-4DBD645E393E}" type="presParOf" srcId="{A2EF176D-5C93-4E84-8694-2F67153CEDFD}" destId="{B6C78BDF-DDCA-4DB2-84B4-C7ABBF96D31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00AD9-2FC5-49BC-9B96-0AB7B483290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DD358A5-4ABD-4CA6-8F5A-F1FD76BA7546}">
      <dgm:prSet custT="1"/>
      <dgm:spPr/>
      <dgm:t>
        <a:bodyPr/>
        <a:lstStyle/>
        <a:p>
          <a:r>
            <a:rPr lang="es-MX" sz="3600" dirty="0"/>
            <a:t>La observación ha sido la piedra angular del conocimiento. </a:t>
          </a:r>
          <a:endParaRPr lang="en-US" sz="3600" dirty="0"/>
        </a:p>
      </dgm:t>
    </dgm:pt>
    <dgm:pt modelId="{3929B22A-FB85-48A8-9E09-8DAB20A6F960}" type="parTrans" cxnId="{BB7F309F-4C05-44E0-B2C1-8F9B28DFFB67}">
      <dgm:prSet/>
      <dgm:spPr/>
      <dgm:t>
        <a:bodyPr/>
        <a:lstStyle/>
        <a:p>
          <a:endParaRPr lang="en-US"/>
        </a:p>
      </dgm:t>
    </dgm:pt>
    <dgm:pt modelId="{CBC6A39A-0DC3-461A-B0C5-A724285DDDDC}" type="sibTrans" cxnId="{BB7F309F-4C05-44E0-B2C1-8F9B28DFFB67}">
      <dgm:prSet/>
      <dgm:spPr/>
      <dgm:t>
        <a:bodyPr/>
        <a:lstStyle/>
        <a:p>
          <a:endParaRPr lang="en-US"/>
        </a:p>
      </dgm:t>
    </dgm:pt>
    <dgm:pt modelId="{89DD8CBF-7899-4E7B-AC31-8FFB01B7D203}">
      <dgm:prSet custT="1"/>
      <dgm:spPr/>
      <dgm:t>
        <a:bodyPr/>
        <a:lstStyle/>
        <a:p>
          <a:r>
            <a:rPr lang="es-MX" sz="3200" dirty="0"/>
            <a:t>La diferencia entre la observación cotidiana y la que tiene fines científicos radica en que esta última es sistemática y propositiva. </a:t>
          </a:r>
          <a:endParaRPr lang="en-US" sz="3200" dirty="0"/>
        </a:p>
      </dgm:t>
    </dgm:pt>
    <dgm:pt modelId="{220087EE-9CAE-418A-A341-90004E7331CF}" type="parTrans" cxnId="{0AC0BAF1-876A-4985-A69D-C193E50B3B99}">
      <dgm:prSet/>
      <dgm:spPr/>
      <dgm:t>
        <a:bodyPr/>
        <a:lstStyle/>
        <a:p>
          <a:endParaRPr lang="en-US"/>
        </a:p>
      </dgm:t>
    </dgm:pt>
    <dgm:pt modelId="{421EFB4D-23CC-43E6-8E18-9D61B15C169D}" type="sibTrans" cxnId="{0AC0BAF1-876A-4985-A69D-C193E50B3B99}">
      <dgm:prSet/>
      <dgm:spPr/>
      <dgm:t>
        <a:bodyPr/>
        <a:lstStyle/>
        <a:p>
          <a:endParaRPr lang="en-US"/>
        </a:p>
      </dgm:t>
    </dgm:pt>
    <dgm:pt modelId="{2CA8E78D-0F66-4578-B454-27B536460CBF}" type="pres">
      <dgm:prSet presAssocID="{FBB00AD9-2FC5-49BC-9B96-0AB7B483290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709867-E5D4-4E62-B21B-974BCF63D44D}" type="pres">
      <dgm:prSet presAssocID="{ADD358A5-4ABD-4CA6-8F5A-F1FD76BA7546}" presName="root" presStyleCnt="0"/>
      <dgm:spPr/>
    </dgm:pt>
    <dgm:pt modelId="{2CF84045-34D2-42A3-A5DD-7F082F2C84BB}" type="pres">
      <dgm:prSet presAssocID="{ADD358A5-4ABD-4CA6-8F5A-F1FD76BA7546}" presName="rootComposite" presStyleCnt="0"/>
      <dgm:spPr/>
    </dgm:pt>
    <dgm:pt modelId="{8728E638-5586-4797-B3A0-CF5C63D896B4}" type="pres">
      <dgm:prSet presAssocID="{ADD358A5-4ABD-4CA6-8F5A-F1FD76BA7546}" presName="rootText" presStyleLbl="node1" presStyleIdx="0" presStyleCnt="2" custScaleY="159135"/>
      <dgm:spPr/>
    </dgm:pt>
    <dgm:pt modelId="{D9B15358-3ABD-4343-A5D2-DE1D76CDFF8A}" type="pres">
      <dgm:prSet presAssocID="{ADD358A5-4ABD-4CA6-8F5A-F1FD76BA7546}" presName="rootConnector" presStyleLbl="node1" presStyleIdx="0" presStyleCnt="2"/>
      <dgm:spPr/>
    </dgm:pt>
    <dgm:pt modelId="{DA1421ED-9B44-46FC-82F7-87062A344C10}" type="pres">
      <dgm:prSet presAssocID="{ADD358A5-4ABD-4CA6-8F5A-F1FD76BA7546}" presName="childShape" presStyleCnt="0"/>
      <dgm:spPr/>
    </dgm:pt>
    <dgm:pt modelId="{03B2989A-B479-4A6B-A15A-2CA401661475}" type="pres">
      <dgm:prSet presAssocID="{89DD8CBF-7899-4E7B-AC31-8FFB01B7D203}" presName="root" presStyleCnt="0"/>
      <dgm:spPr/>
    </dgm:pt>
    <dgm:pt modelId="{9DD4CE69-A52D-4458-AD46-CE7CC4097CEC}" type="pres">
      <dgm:prSet presAssocID="{89DD8CBF-7899-4E7B-AC31-8FFB01B7D203}" presName="rootComposite" presStyleCnt="0"/>
      <dgm:spPr/>
    </dgm:pt>
    <dgm:pt modelId="{A574323F-4584-44A6-AA37-773DCC39F5BF}" type="pres">
      <dgm:prSet presAssocID="{89DD8CBF-7899-4E7B-AC31-8FFB01B7D203}" presName="rootText" presStyleLbl="node1" presStyleIdx="1" presStyleCnt="2" custScaleY="163511" custLinFactNeighborX="-10989" custLinFactNeighborY="666"/>
      <dgm:spPr/>
    </dgm:pt>
    <dgm:pt modelId="{42CF148C-B1AD-450D-AB9C-DDF6F9D71B78}" type="pres">
      <dgm:prSet presAssocID="{89DD8CBF-7899-4E7B-AC31-8FFB01B7D203}" presName="rootConnector" presStyleLbl="node1" presStyleIdx="1" presStyleCnt="2"/>
      <dgm:spPr/>
    </dgm:pt>
    <dgm:pt modelId="{C86F94A9-CF70-45E8-AE56-6058A243942B}" type="pres">
      <dgm:prSet presAssocID="{89DD8CBF-7899-4E7B-AC31-8FFB01B7D203}" presName="childShape" presStyleCnt="0"/>
      <dgm:spPr/>
    </dgm:pt>
  </dgm:ptLst>
  <dgm:cxnLst>
    <dgm:cxn modelId="{CB2E7636-199D-467C-9048-1C55026BB965}" type="presOf" srcId="{89DD8CBF-7899-4E7B-AC31-8FFB01B7D203}" destId="{A574323F-4584-44A6-AA37-773DCC39F5BF}" srcOrd="0" destOrd="0" presId="urn:microsoft.com/office/officeart/2005/8/layout/hierarchy3"/>
    <dgm:cxn modelId="{21FD4A44-389B-4893-9DE0-2A6642F8D842}" type="presOf" srcId="{89DD8CBF-7899-4E7B-AC31-8FFB01B7D203}" destId="{42CF148C-B1AD-450D-AB9C-DDF6F9D71B78}" srcOrd="1" destOrd="0" presId="urn:microsoft.com/office/officeart/2005/8/layout/hierarchy3"/>
    <dgm:cxn modelId="{BB7F309F-4C05-44E0-B2C1-8F9B28DFFB67}" srcId="{FBB00AD9-2FC5-49BC-9B96-0AB7B483290A}" destId="{ADD358A5-4ABD-4CA6-8F5A-F1FD76BA7546}" srcOrd="0" destOrd="0" parTransId="{3929B22A-FB85-48A8-9E09-8DAB20A6F960}" sibTransId="{CBC6A39A-0DC3-461A-B0C5-A724285DDDDC}"/>
    <dgm:cxn modelId="{075CC7A2-15DC-4F04-AA57-3E02C8617210}" type="presOf" srcId="{FBB00AD9-2FC5-49BC-9B96-0AB7B483290A}" destId="{2CA8E78D-0F66-4578-B454-27B536460CBF}" srcOrd="0" destOrd="0" presId="urn:microsoft.com/office/officeart/2005/8/layout/hierarchy3"/>
    <dgm:cxn modelId="{1CCBFFC1-134E-40DA-B61B-4117E013E720}" type="presOf" srcId="{ADD358A5-4ABD-4CA6-8F5A-F1FD76BA7546}" destId="{D9B15358-3ABD-4343-A5D2-DE1D76CDFF8A}" srcOrd="1" destOrd="0" presId="urn:microsoft.com/office/officeart/2005/8/layout/hierarchy3"/>
    <dgm:cxn modelId="{B1DD20CA-4298-4D09-8505-156434DE352D}" type="presOf" srcId="{ADD358A5-4ABD-4CA6-8F5A-F1FD76BA7546}" destId="{8728E638-5586-4797-B3A0-CF5C63D896B4}" srcOrd="0" destOrd="0" presId="urn:microsoft.com/office/officeart/2005/8/layout/hierarchy3"/>
    <dgm:cxn modelId="{0AC0BAF1-876A-4985-A69D-C193E50B3B99}" srcId="{FBB00AD9-2FC5-49BC-9B96-0AB7B483290A}" destId="{89DD8CBF-7899-4E7B-AC31-8FFB01B7D203}" srcOrd="1" destOrd="0" parTransId="{220087EE-9CAE-418A-A341-90004E7331CF}" sibTransId="{421EFB4D-23CC-43E6-8E18-9D61B15C169D}"/>
    <dgm:cxn modelId="{65F0DAC2-2474-4C92-B0D9-F2D3E03CFC10}" type="presParOf" srcId="{2CA8E78D-0F66-4578-B454-27B536460CBF}" destId="{E3709867-E5D4-4E62-B21B-974BCF63D44D}" srcOrd="0" destOrd="0" presId="urn:microsoft.com/office/officeart/2005/8/layout/hierarchy3"/>
    <dgm:cxn modelId="{4A88C9AE-6042-46F4-AD20-D8F01A426358}" type="presParOf" srcId="{E3709867-E5D4-4E62-B21B-974BCF63D44D}" destId="{2CF84045-34D2-42A3-A5DD-7F082F2C84BB}" srcOrd="0" destOrd="0" presId="urn:microsoft.com/office/officeart/2005/8/layout/hierarchy3"/>
    <dgm:cxn modelId="{877A5A7A-116F-4979-ADDD-CE2015911DC8}" type="presParOf" srcId="{2CF84045-34D2-42A3-A5DD-7F082F2C84BB}" destId="{8728E638-5586-4797-B3A0-CF5C63D896B4}" srcOrd="0" destOrd="0" presId="urn:microsoft.com/office/officeart/2005/8/layout/hierarchy3"/>
    <dgm:cxn modelId="{D6A1DE97-7DCB-405C-9D92-38D0AB745BB0}" type="presParOf" srcId="{2CF84045-34D2-42A3-A5DD-7F082F2C84BB}" destId="{D9B15358-3ABD-4343-A5D2-DE1D76CDFF8A}" srcOrd="1" destOrd="0" presId="urn:microsoft.com/office/officeart/2005/8/layout/hierarchy3"/>
    <dgm:cxn modelId="{EB36A615-A233-4CF0-9036-5017735FDAD4}" type="presParOf" srcId="{E3709867-E5D4-4E62-B21B-974BCF63D44D}" destId="{DA1421ED-9B44-46FC-82F7-87062A344C10}" srcOrd="1" destOrd="0" presId="urn:microsoft.com/office/officeart/2005/8/layout/hierarchy3"/>
    <dgm:cxn modelId="{739BD5AE-DDEE-406A-8EC2-FF52488AA046}" type="presParOf" srcId="{2CA8E78D-0F66-4578-B454-27B536460CBF}" destId="{03B2989A-B479-4A6B-A15A-2CA401661475}" srcOrd="1" destOrd="0" presId="urn:microsoft.com/office/officeart/2005/8/layout/hierarchy3"/>
    <dgm:cxn modelId="{600EFED2-81D5-4667-AA45-0591045D83D2}" type="presParOf" srcId="{03B2989A-B479-4A6B-A15A-2CA401661475}" destId="{9DD4CE69-A52D-4458-AD46-CE7CC4097CEC}" srcOrd="0" destOrd="0" presId="urn:microsoft.com/office/officeart/2005/8/layout/hierarchy3"/>
    <dgm:cxn modelId="{666F50FF-03D9-49FB-83C7-C5A94B17B95D}" type="presParOf" srcId="{9DD4CE69-A52D-4458-AD46-CE7CC4097CEC}" destId="{A574323F-4584-44A6-AA37-773DCC39F5BF}" srcOrd="0" destOrd="0" presId="urn:microsoft.com/office/officeart/2005/8/layout/hierarchy3"/>
    <dgm:cxn modelId="{74ED6FD2-7D35-425F-A1CC-322BBA86C011}" type="presParOf" srcId="{9DD4CE69-A52D-4458-AD46-CE7CC4097CEC}" destId="{42CF148C-B1AD-450D-AB9C-DDF6F9D71B78}" srcOrd="1" destOrd="0" presId="urn:microsoft.com/office/officeart/2005/8/layout/hierarchy3"/>
    <dgm:cxn modelId="{D04DD645-4E81-4FA8-8B77-D3157398171F}" type="presParOf" srcId="{03B2989A-B479-4A6B-A15A-2CA401661475}" destId="{C86F94A9-CF70-45E8-AE56-6058A243942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9814BB-4F91-49AF-930A-91A9C8AE9F2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9C5BB8A-65A5-4D5C-965E-B88DA10B5CD1}">
      <dgm:prSet custT="1"/>
      <dgm:spPr/>
      <dgm:t>
        <a:bodyPr/>
        <a:lstStyle/>
        <a:p>
          <a:r>
            <a:rPr lang="es-MX" sz="4000" dirty="0"/>
            <a:t>Una entrevista es una conversación que tiene una estructura y un propósito. </a:t>
          </a:r>
          <a:endParaRPr lang="en-US" sz="4000" dirty="0"/>
        </a:p>
      </dgm:t>
    </dgm:pt>
    <dgm:pt modelId="{310F90E9-6CCB-4D35-8C10-77100D3EF544}" type="parTrans" cxnId="{3C1519D0-B6E3-47EE-A65C-28D1EA035257}">
      <dgm:prSet/>
      <dgm:spPr/>
      <dgm:t>
        <a:bodyPr/>
        <a:lstStyle/>
        <a:p>
          <a:endParaRPr lang="en-US" sz="2400"/>
        </a:p>
      </dgm:t>
    </dgm:pt>
    <dgm:pt modelId="{0C701FA4-A65B-46F1-B242-5B68DB06D234}" type="sibTrans" cxnId="{3C1519D0-B6E3-47EE-A65C-28D1EA035257}">
      <dgm:prSet/>
      <dgm:spPr/>
      <dgm:t>
        <a:bodyPr/>
        <a:lstStyle/>
        <a:p>
          <a:endParaRPr lang="en-US" sz="2400"/>
        </a:p>
      </dgm:t>
    </dgm:pt>
    <dgm:pt modelId="{77620F4C-03EC-4C1F-8115-9A6B1BF3D56B}">
      <dgm:prSet custT="1"/>
      <dgm:spPr/>
      <dgm:t>
        <a:bodyPr/>
        <a:lstStyle/>
        <a:p>
          <a:r>
            <a:rPr lang="es-MX" sz="4000"/>
            <a:t>Busca entender el mundo desde la perspectiva del entrevistado, y desmenuzar los significados de sus experiencias</a:t>
          </a:r>
          <a:endParaRPr lang="en-US" sz="4000"/>
        </a:p>
      </dgm:t>
    </dgm:pt>
    <dgm:pt modelId="{808B1805-FEBA-4563-9826-1F2B4CC9537B}" type="parTrans" cxnId="{5997125B-261E-4F37-A4D8-552DCFE14BCA}">
      <dgm:prSet/>
      <dgm:spPr/>
      <dgm:t>
        <a:bodyPr/>
        <a:lstStyle/>
        <a:p>
          <a:endParaRPr lang="en-US" sz="2400"/>
        </a:p>
      </dgm:t>
    </dgm:pt>
    <dgm:pt modelId="{AA2F8A56-831E-468A-AF54-4C459B31CADA}" type="sibTrans" cxnId="{5997125B-261E-4F37-A4D8-552DCFE14BCA}">
      <dgm:prSet/>
      <dgm:spPr/>
      <dgm:t>
        <a:bodyPr/>
        <a:lstStyle/>
        <a:p>
          <a:endParaRPr lang="en-US" sz="2400"/>
        </a:p>
      </dgm:t>
    </dgm:pt>
    <dgm:pt modelId="{261D57DD-0E64-40E5-8682-19A10C149688}" type="pres">
      <dgm:prSet presAssocID="{B19814BB-4F91-49AF-930A-91A9C8AE9F2D}" presName="linear" presStyleCnt="0">
        <dgm:presLayoutVars>
          <dgm:animLvl val="lvl"/>
          <dgm:resizeHandles val="exact"/>
        </dgm:presLayoutVars>
      </dgm:prSet>
      <dgm:spPr/>
    </dgm:pt>
    <dgm:pt modelId="{DBB87216-A0AF-4FEA-BBB2-1EA2840DD0E7}" type="pres">
      <dgm:prSet presAssocID="{09C5BB8A-65A5-4D5C-965E-B88DA10B5CD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FBFF423-CDD0-4555-BC6B-7FCE16F66747}" type="pres">
      <dgm:prSet presAssocID="{0C701FA4-A65B-46F1-B242-5B68DB06D234}" presName="spacer" presStyleCnt="0"/>
      <dgm:spPr/>
    </dgm:pt>
    <dgm:pt modelId="{37473332-0B59-4803-A03C-CD30E5819A95}" type="pres">
      <dgm:prSet presAssocID="{77620F4C-03EC-4C1F-8115-9A6B1BF3D56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A400808-2FFC-4697-ADBD-2C68C3A4E9A0}" type="presOf" srcId="{B19814BB-4F91-49AF-930A-91A9C8AE9F2D}" destId="{261D57DD-0E64-40E5-8682-19A10C149688}" srcOrd="0" destOrd="0" presId="urn:microsoft.com/office/officeart/2005/8/layout/vList2"/>
    <dgm:cxn modelId="{5997125B-261E-4F37-A4D8-552DCFE14BCA}" srcId="{B19814BB-4F91-49AF-930A-91A9C8AE9F2D}" destId="{77620F4C-03EC-4C1F-8115-9A6B1BF3D56B}" srcOrd="1" destOrd="0" parTransId="{808B1805-FEBA-4563-9826-1F2B4CC9537B}" sibTransId="{AA2F8A56-831E-468A-AF54-4C459B31CADA}"/>
    <dgm:cxn modelId="{D5B19C59-7551-4BAF-A8A6-3822ED737E27}" type="presOf" srcId="{77620F4C-03EC-4C1F-8115-9A6B1BF3D56B}" destId="{37473332-0B59-4803-A03C-CD30E5819A95}" srcOrd="0" destOrd="0" presId="urn:microsoft.com/office/officeart/2005/8/layout/vList2"/>
    <dgm:cxn modelId="{E935F2B7-2E12-44E6-A790-130D6AFB6BEF}" type="presOf" srcId="{09C5BB8A-65A5-4D5C-965E-B88DA10B5CD1}" destId="{DBB87216-A0AF-4FEA-BBB2-1EA2840DD0E7}" srcOrd="0" destOrd="0" presId="urn:microsoft.com/office/officeart/2005/8/layout/vList2"/>
    <dgm:cxn modelId="{3C1519D0-B6E3-47EE-A65C-28D1EA035257}" srcId="{B19814BB-4F91-49AF-930A-91A9C8AE9F2D}" destId="{09C5BB8A-65A5-4D5C-965E-B88DA10B5CD1}" srcOrd="0" destOrd="0" parTransId="{310F90E9-6CCB-4D35-8C10-77100D3EF544}" sibTransId="{0C701FA4-A65B-46F1-B242-5B68DB06D234}"/>
    <dgm:cxn modelId="{04B29B27-1984-4579-9629-279939AF4D2F}" type="presParOf" srcId="{261D57DD-0E64-40E5-8682-19A10C149688}" destId="{DBB87216-A0AF-4FEA-BBB2-1EA2840DD0E7}" srcOrd="0" destOrd="0" presId="urn:microsoft.com/office/officeart/2005/8/layout/vList2"/>
    <dgm:cxn modelId="{52E36F67-8F85-4743-85CD-4F78210919A4}" type="presParOf" srcId="{261D57DD-0E64-40E5-8682-19A10C149688}" destId="{EFBFF423-CDD0-4555-BC6B-7FCE16F66747}" srcOrd="1" destOrd="0" presId="urn:microsoft.com/office/officeart/2005/8/layout/vList2"/>
    <dgm:cxn modelId="{8FD7F2B3-2121-432D-BC4F-F91245B80DE1}" type="presParOf" srcId="{261D57DD-0E64-40E5-8682-19A10C149688}" destId="{37473332-0B59-4803-A03C-CD30E5819A9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A34DDA-753F-46CF-AEEB-2126F2A5C621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CAADEC-9990-494D-9D76-0DF771611355}">
      <dgm:prSet custT="1"/>
      <dgm:spPr/>
      <dgm:t>
        <a:bodyPr/>
        <a:lstStyle/>
        <a:p>
          <a:r>
            <a:rPr lang="es-MX" sz="3600"/>
            <a:t>Importancia de la preparación para ser entrevistadores y del diseño del guion que orienta el desarrollo de una entrevista.</a:t>
          </a:r>
          <a:endParaRPr lang="en-US" sz="3600"/>
        </a:p>
      </dgm:t>
    </dgm:pt>
    <dgm:pt modelId="{AACF3A33-FDFF-41CC-A8FF-0F1B1A0F881C}" type="parTrans" cxnId="{350088EB-6379-4299-B5A5-83135DDFC22D}">
      <dgm:prSet/>
      <dgm:spPr/>
      <dgm:t>
        <a:bodyPr/>
        <a:lstStyle/>
        <a:p>
          <a:endParaRPr lang="en-US" sz="2400"/>
        </a:p>
      </dgm:t>
    </dgm:pt>
    <dgm:pt modelId="{7C9D3260-D030-41AD-BBB8-289A66C8A4ED}" type="sibTrans" cxnId="{350088EB-6379-4299-B5A5-83135DDFC22D}">
      <dgm:prSet/>
      <dgm:spPr/>
      <dgm:t>
        <a:bodyPr/>
        <a:lstStyle/>
        <a:p>
          <a:endParaRPr lang="en-US" sz="2400"/>
        </a:p>
      </dgm:t>
    </dgm:pt>
    <dgm:pt modelId="{94126C8F-A023-43EA-813D-97EEBE453D1C}">
      <dgm:prSet custT="1"/>
      <dgm:spPr/>
      <dgm:t>
        <a:bodyPr/>
        <a:lstStyle/>
        <a:p>
          <a:r>
            <a:rPr lang="es-MX" sz="3600"/>
            <a:t>Analizar las implicaciones éticas derivadas el uso de las técnicas de observación y entrevista </a:t>
          </a:r>
          <a:endParaRPr lang="en-US" sz="3600"/>
        </a:p>
      </dgm:t>
    </dgm:pt>
    <dgm:pt modelId="{5938C0CA-0718-4942-907B-A293DC5BFE46}" type="parTrans" cxnId="{4F404272-83D4-47A1-92D6-A444BFF8DE33}">
      <dgm:prSet/>
      <dgm:spPr/>
      <dgm:t>
        <a:bodyPr/>
        <a:lstStyle/>
        <a:p>
          <a:endParaRPr lang="en-US" sz="2400"/>
        </a:p>
      </dgm:t>
    </dgm:pt>
    <dgm:pt modelId="{DD1AE5CB-A035-453F-8A82-413BD1E953FA}" type="sibTrans" cxnId="{4F404272-83D4-47A1-92D6-A444BFF8DE33}">
      <dgm:prSet/>
      <dgm:spPr/>
      <dgm:t>
        <a:bodyPr/>
        <a:lstStyle/>
        <a:p>
          <a:endParaRPr lang="en-US" sz="2400"/>
        </a:p>
      </dgm:t>
    </dgm:pt>
    <dgm:pt modelId="{2CEA51A1-AA35-4D31-A271-9E8F51ED1FA5}" type="pres">
      <dgm:prSet presAssocID="{AEA34DDA-753F-46CF-AEEB-2126F2A5C62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4ECD9E6-242E-4237-A2BC-5335EB71CBB4}" type="pres">
      <dgm:prSet presAssocID="{3BCAADEC-9990-494D-9D76-0DF771611355}" presName="hierRoot1" presStyleCnt="0"/>
      <dgm:spPr/>
    </dgm:pt>
    <dgm:pt modelId="{7D30B278-861D-4EF1-874D-AD3A8F5A7BB9}" type="pres">
      <dgm:prSet presAssocID="{3BCAADEC-9990-494D-9D76-0DF771611355}" presName="composite" presStyleCnt="0"/>
      <dgm:spPr/>
    </dgm:pt>
    <dgm:pt modelId="{8B46276C-1D10-4D6D-BCFC-6CA460FB28CE}" type="pres">
      <dgm:prSet presAssocID="{3BCAADEC-9990-494D-9D76-0DF771611355}" presName="background" presStyleLbl="node0" presStyleIdx="0" presStyleCnt="2"/>
      <dgm:spPr/>
    </dgm:pt>
    <dgm:pt modelId="{66878F04-6C48-4D17-9D9C-261A18AA6FD5}" type="pres">
      <dgm:prSet presAssocID="{3BCAADEC-9990-494D-9D76-0DF771611355}" presName="text" presStyleLbl="fgAcc0" presStyleIdx="0" presStyleCnt="2">
        <dgm:presLayoutVars>
          <dgm:chPref val="3"/>
        </dgm:presLayoutVars>
      </dgm:prSet>
      <dgm:spPr/>
    </dgm:pt>
    <dgm:pt modelId="{64DDEA98-EE99-4AED-A02F-D564E02D323D}" type="pres">
      <dgm:prSet presAssocID="{3BCAADEC-9990-494D-9D76-0DF771611355}" presName="hierChild2" presStyleCnt="0"/>
      <dgm:spPr/>
    </dgm:pt>
    <dgm:pt modelId="{463E6E91-5CAA-43CC-BEDA-1073912ACE6D}" type="pres">
      <dgm:prSet presAssocID="{94126C8F-A023-43EA-813D-97EEBE453D1C}" presName="hierRoot1" presStyleCnt="0"/>
      <dgm:spPr/>
    </dgm:pt>
    <dgm:pt modelId="{0204EEF0-4C59-4D9D-B316-CC68B0AC3DAE}" type="pres">
      <dgm:prSet presAssocID="{94126C8F-A023-43EA-813D-97EEBE453D1C}" presName="composite" presStyleCnt="0"/>
      <dgm:spPr/>
    </dgm:pt>
    <dgm:pt modelId="{C188889A-C708-42F1-A942-7A68FFA4EA69}" type="pres">
      <dgm:prSet presAssocID="{94126C8F-A023-43EA-813D-97EEBE453D1C}" presName="background" presStyleLbl="node0" presStyleIdx="1" presStyleCnt="2"/>
      <dgm:spPr/>
    </dgm:pt>
    <dgm:pt modelId="{C3AFD35B-14E6-4A08-8AF3-E948984BE3CE}" type="pres">
      <dgm:prSet presAssocID="{94126C8F-A023-43EA-813D-97EEBE453D1C}" presName="text" presStyleLbl="fgAcc0" presStyleIdx="1" presStyleCnt="2">
        <dgm:presLayoutVars>
          <dgm:chPref val="3"/>
        </dgm:presLayoutVars>
      </dgm:prSet>
      <dgm:spPr/>
    </dgm:pt>
    <dgm:pt modelId="{B47FF235-E647-4F97-B95E-7031C6AAB979}" type="pres">
      <dgm:prSet presAssocID="{94126C8F-A023-43EA-813D-97EEBE453D1C}" presName="hierChild2" presStyleCnt="0"/>
      <dgm:spPr/>
    </dgm:pt>
  </dgm:ptLst>
  <dgm:cxnLst>
    <dgm:cxn modelId="{1491F72F-4433-4DE6-953C-684CA93032F7}" type="presOf" srcId="{AEA34DDA-753F-46CF-AEEB-2126F2A5C621}" destId="{2CEA51A1-AA35-4D31-A271-9E8F51ED1FA5}" srcOrd="0" destOrd="0" presId="urn:microsoft.com/office/officeart/2005/8/layout/hierarchy1"/>
    <dgm:cxn modelId="{D9D30D3E-4577-42A7-9480-C93876E1BA15}" type="presOf" srcId="{3BCAADEC-9990-494D-9D76-0DF771611355}" destId="{66878F04-6C48-4D17-9D9C-261A18AA6FD5}" srcOrd="0" destOrd="0" presId="urn:microsoft.com/office/officeart/2005/8/layout/hierarchy1"/>
    <dgm:cxn modelId="{4F404272-83D4-47A1-92D6-A444BFF8DE33}" srcId="{AEA34DDA-753F-46CF-AEEB-2126F2A5C621}" destId="{94126C8F-A023-43EA-813D-97EEBE453D1C}" srcOrd="1" destOrd="0" parTransId="{5938C0CA-0718-4942-907B-A293DC5BFE46}" sibTransId="{DD1AE5CB-A035-453F-8A82-413BD1E953FA}"/>
    <dgm:cxn modelId="{CAE892D2-B1F4-4DFA-93AD-172D83169D65}" type="presOf" srcId="{94126C8F-A023-43EA-813D-97EEBE453D1C}" destId="{C3AFD35B-14E6-4A08-8AF3-E948984BE3CE}" srcOrd="0" destOrd="0" presId="urn:microsoft.com/office/officeart/2005/8/layout/hierarchy1"/>
    <dgm:cxn modelId="{350088EB-6379-4299-B5A5-83135DDFC22D}" srcId="{AEA34DDA-753F-46CF-AEEB-2126F2A5C621}" destId="{3BCAADEC-9990-494D-9D76-0DF771611355}" srcOrd="0" destOrd="0" parTransId="{AACF3A33-FDFF-41CC-A8FF-0F1B1A0F881C}" sibTransId="{7C9D3260-D030-41AD-BBB8-289A66C8A4ED}"/>
    <dgm:cxn modelId="{72ADACFC-8772-4C29-BB9B-5ABBCB8270A4}" type="presParOf" srcId="{2CEA51A1-AA35-4D31-A271-9E8F51ED1FA5}" destId="{54ECD9E6-242E-4237-A2BC-5335EB71CBB4}" srcOrd="0" destOrd="0" presId="urn:microsoft.com/office/officeart/2005/8/layout/hierarchy1"/>
    <dgm:cxn modelId="{FFDFE91B-CC42-4CE3-AE7F-DE5A18BEA003}" type="presParOf" srcId="{54ECD9E6-242E-4237-A2BC-5335EB71CBB4}" destId="{7D30B278-861D-4EF1-874D-AD3A8F5A7BB9}" srcOrd="0" destOrd="0" presId="urn:microsoft.com/office/officeart/2005/8/layout/hierarchy1"/>
    <dgm:cxn modelId="{C21695F4-4FBB-46A8-9205-CCB3991CBA43}" type="presParOf" srcId="{7D30B278-861D-4EF1-874D-AD3A8F5A7BB9}" destId="{8B46276C-1D10-4D6D-BCFC-6CA460FB28CE}" srcOrd="0" destOrd="0" presId="urn:microsoft.com/office/officeart/2005/8/layout/hierarchy1"/>
    <dgm:cxn modelId="{E3B1214E-FCA7-49D4-987D-B3DE45598D0C}" type="presParOf" srcId="{7D30B278-861D-4EF1-874D-AD3A8F5A7BB9}" destId="{66878F04-6C48-4D17-9D9C-261A18AA6FD5}" srcOrd="1" destOrd="0" presId="urn:microsoft.com/office/officeart/2005/8/layout/hierarchy1"/>
    <dgm:cxn modelId="{C97564CD-0BD9-49BA-AA76-499A71104929}" type="presParOf" srcId="{54ECD9E6-242E-4237-A2BC-5335EB71CBB4}" destId="{64DDEA98-EE99-4AED-A02F-D564E02D323D}" srcOrd="1" destOrd="0" presId="urn:microsoft.com/office/officeart/2005/8/layout/hierarchy1"/>
    <dgm:cxn modelId="{42E3547A-F4F4-4942-8EB8-3786297BA946}" type="presParOf" srcId="{2CEA51A1-AA35-4D31-A271-9E8F51ED1FA5}" destId="{463E6E91-5CAA-43CC-BEDA-1073912ACE6D}" srcOrd="1" destOrd="0" presId="urn:microsoft.com/office/officeart/2005/8/layout/hierarchy1"/>
    <dgm:cxn modelId="{0CE0E765-D08C-44B9-A0AA-319CB192EA7E}" type="presParOf" srcId="{463E6E91-5CAA-43CC-BEDA-1073912ACE6D}" destId="{0204EEF0-4C59-4D9D-B316-CC68B0AC3DAE}" srcOrd="0" destOrd="0" presId="urn:microsoft.com/office/officeart/2005/8/layout/hierarchy1"/>
    <dgm:cxn modelId="{EE7D3E4A-4F6E-40A9-9CB7-65CFC96A9C13}" type="presParOf" srcId="{0204EEF0-4C59-4D9D-B316-CC68B0AC3DAE}" destId="{C188889A-C708-42F1-A942-7A68FFA4EA69}" srcOrd="0" destOrd="0" presId="urn:microsoft.com/office/officeart/2005/8/layout/hierarchy1"/>
    <dgm:cxn modelId="{C22E772D-C896-44C2-A562-B65E491D81A7}" type="presParOf" srcId="{0204EEF0-4C59-4D9D-B316-CC68B0AC3DAE}" destId="{C3AFD35B-14E6-4A08-8AF3-E948984BE3CE}" srcOrd="1" destOrd="0" presId="urn:microsoft.com/office/officeart/2005/8/layout/hierarchy1"/>
    <dgm:cxn modelId="{B92F44A8-2608-4A56-B583-522E01891822}" type="presParOf" srcId="{463E6E91-5CAA-43CC-BEDA-1073912ACE6D}" destId="{B47FF235-E647-4F97-B95E-7031C6AAB9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ECD1A-1CEE-4BF9-8EDD-5EF773281D13}">
      <dsp:nvSpPr>
        <dsp:cNvPr id="0" name=""/>
        <dsp:cNvSpPr/>
      </dsp:nvSpPr>
      <dsp:spPr>
        <a:xfrm>
          <a:off x="0" y="44125"/>
          <a:ext cx="6263640" cy="26635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/>
            <a:t>Resalta la importancia del sustento teórico para explicar y analizar los acontecimientos del aula.</a:t>
          </a:r>
          <a:endParaRPr lang="en-US" sz="3100" kern="1200"/>
        </a:p>
      </dsp:txBody>
      <dsp:txXfrm>
        <a:off x="130025" y="174150"/>
        <a:ext cx="6003590" cy="2403528"/>
      </dsp:txXfrm>
    </dsp:sp>
    <dsp:sp modelId="{B6C78BDF-DDCA-4DB2-84B4-C7ABBF96D312}">
      <dsp:nvSpPr>
        <dsp:cNvPr id="0" name=""/>
        <dsp:cNvSpPr/>
      </dsp:nvSpPr>
      <dsp:spPr>
        <a:xfrm>
          <a:off x="0" y="2796984"/>
          <a:ext cx="6263640" cy="266357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100" kern="1200" dirty="0"/>
            <a:t>Se hacen contrastes de saberes, conocimientos y posturas que los estudiantes realizan con los autores de los textos que se revisan en la licenciatura.</a:t>
          </a:r>
          <a:endParaRPr lang="en-US" sz="3100" kern="1200" dirty="0"/>
        </a:p>
      </dsp:txBody>
      <dsp:txXfrm>
        <a:off x="130025" y="2927009"/>
        <a:ext cx="6003590" cy="24035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8E638-5586-4797-B3A0-CF5C63D896B4}">
      <dsp:nvSpPr>
        <dsp:cNvPr id="0" name=""/>
        <dsp:cNvSpPr/>
      </dsp:nvSpPr>
      <dsp:spPr>
        <a:xfrm>
          <a:off x="1160" y="130407"/>
          <a:ext cx="4224647" cy="33614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/>
            <a:t>La observación ha sido la piedra angular del conocimiento. </a:t>
          </a:r>
          <a:endParaRPr lang="en-US" sz="3600" kern="1200" dirty="0"/>
        </a:p>
      </dsp:txBody>
      <dsp:txXfrm>
        <a:off x="99613" y="228860"/>
        <a:ext cx="4027741" cy="3164540"/>
      </dsp:txXfrm>
    </dsp:sp>
    <dsp:sp modelId="{A574323F-4584-44A6-AA37-773DCC39F5BF}">
      <dsp:nvSpPr>
        <dsp:cNvPr id="0" name=""/>
        <dsp:cNvSpPr/>
      </dsp:nvSpPr>
      <dsp:spPr>
        <a:xfrm>
          <a:off x="4817723" y="144475"/>
          <a:ext cx="4224647" cy="34538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La diferencia entre la observación cotidiana y la que tiene fines científicos radica en que esta última es sistemática y propositiva. </a:t>
          </a:r>
          <a:endParaRPr lang="en-US" sz="3200" kern="1200" dirty="0"/>
        </a:p>
      </dsp:txBody>
      <dsp:txXfrm>
        <a:off x="4918884" y="245636"/>
        <a:ext cx="4022325" cy="32515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B87216-A0AF-4FEA-BBB2-1EA2840DD0E7}">
      <dsp:nvSpPr>
        <dsp:cNvPr id="0" name=""/>
        <dsp:cNvSpPr/>
      </dsp:nvSpPr>
      <dsp:spPr>
        <a:xfrm>
          <a:off x="0" y="1348"/>
          <a:ext cx="10129323" cy="18489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Una entrevista es una conversación que tiene una estructura y un propósito. </a:t>
          </a:r>
          <a:endParaRPr lang="en-US" sz="4000" kern="1200" dirty="0"/>
        </a:p>
      </dsp:txBody>
      <dsp:txXfrm>
        <a:off x="90258" y="91606"/>
        <a:ext cx="9948807" cy="1668438"/>
      </dsp:txXfrm>
    </dsp:sp>
    <dsp:sp modelId="{37473332-0B59-4803-A03C-CD30E5819A95}">
      <dsp:nvSpPr>
        <dsp:cNvPr id="0" name=""/>
        <dsp:cNvSpPr/>
      </dsp:nvSpPr>
      <dsp:spPr>
        <a:xfrm>
          <a:off x="0" y="1864393"/>
          <a:ext cx="10129323" cy="1848954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/>
            <a:t>Busca entender el mundo desde la perspectiva del entrevistado, y desmenuzar los significados de sus experiencias</a:t>
          </a:r>
          <a:endParaRPr lang="en-US" sz="4000" kern="1200"/>
        </a:p>
      </dsp:txBody>
      <dsp:txXfrm>
        <a:off x="90258" y="1954651"/>
        <a:ext cx="9948807" cy="16684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6276C-1D10-4D6D-BCFC-6CA460FB28CE}">
      <dsp:nvSpPr>
        <dsp:cNvPr id="0" name=""/>
        <dsp:cNvSpPr/>
      </dsp:nvSpPr>
      <dsp:spPr>
        <a:xfrm>
          <a:off x="1291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878F04-6C48-4D17-9D9C-261A18AA6FD5}">
      <dsp:nvSpPr>
        <dsp:cNvPr id="0" name=""/>
        <dsp:cNvSpPr/>
      </dsp:nvSpPr>
      <dsp:spPr>
        <a:xfrm>
          <a:off x="504813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/>
            <a:t>Importancia de la preparación para ser entrevistadores y del diseño del guion que orienta el desarrollo de una entrevista.</a:t>
          </a:r>
          <a:endParaRPr lang="en-US" sz="3600" kern="1200"/>
        </a:p>
      </dsp:txBody>
      <dsp:txXfrm>
        <a:off x="589096" y="972374"/>
        <a:ext cx="4363137" cy="2709065"/>
      </dsp:txXfrm>
    </dsp:sp>
    <dsp:sp modelId="{C188889A-C708-42F1-A942-7A68FFA4EA69}">
      <dsp:nvSpPr>
        <dsp:cNvPr id="0" name=""/>
        <dsp:cNvSpPr/>
      </dsp:nvSpPr>
      <dsp:spPr>
        <a:xfrm>
          <a:off x="5540040" y="409744"/>
          <a:ext cx="4531703" cy="2877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AFD35B-14E6-4A08-8AF3-E948984BE3CE}">
      <dsp:nvSpPr>
        <dsp:cNvPr id="0" name=""/>
        <dsp:cNvSpPr/>
      </dsp:nvSpPr>
      <dsp:spPr>
        <a:xfrm>
          <a:off x="6043562" y="888091"/>
          <a:ext cx="4531703" cy="2877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/>
            <a:t>Analizar las implicaciones éticas derivadas el uso de las técnicas de observación y entrevista </a:t>
          </a:r>
          <a:endParaRPr lang="en-US" sz="3600" kern="1200"/>
        </a:p>
      </dsp:txBody>
      <dsp:txXfrm>
        <a:off x="6127845" y="972374"/>
        <a:ext cx="4363137" cy="2709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FC1B-0A07-49EB-B664-6C9631138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3C260B-3703-4E9D-B9B3-020444737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DCCEA6-870D-40ED-931D-35A81C16F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80630A-18EC-40A4-B084-736948CA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F11F33-189E-46FA-BF38-65E991BE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9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35287-708C-47AF-BC27-C33E96EF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0F70F6-B8FE-417E-9F8E-CC6B3B516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D94D0A-37DE-41E5-902D-1BE9060B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49712B-84D7-41F5-BAFB-7DC21C83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A7D965-5D0E-4579-B10D-F227C1B2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453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06AEA71-8A11-4BE0-AA7B-81C80BA15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E9A98E-9EC5-4B38-8C94-3F9E8A8DC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00AD0-4665-4D9C-A792-CA889954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1A62B5-1153-4C40-92D6-48A8E512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53621-19BD-4073-8A76-4BAFBC5C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734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1518-FE28-4AA7-A656-3C53ECCD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B7EA8-0045-46C0-91DE-7E20B773E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0187B9-4587-4418-A106-BCA4EFE9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F6F3AB-40D0-464B-8831-21D2E664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E988EA-626E-4E17-8950-D4F9F9310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1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267BA-98DC-4FE9-AEB2-269B861C6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DAA13D-2B5F-45C7-A42E-91615D223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1C7617-5FE1-4C5B-818C-D9AFA8A10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902D1-F39A-4B4B-877F-FEDE5F82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F5AB4F-F162-4F66-B606-3827493B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25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03CA8-FA11-41D5-9F1A-FBB640F1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F0C5F3-1C78-40AE-ACCD-5A1A02C9A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853757-49A7-4A56-968C-0A0B247AE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B8A826-8471-43CF-8E4F-8D0F14D0E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B89EB7-6C0D-4DD7-BAD6-0CEE38E12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38ADB5-977E-43EC-A7E3-ABE34CDB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27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3B004-8D0D-41FC-927C-2C98A8A8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2A9EDB-4EB4-42EF-9B47-990AAB32E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66F07F-BF76-44D2-A5F3-C6BFBA9C9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9FACE9-D6BC-4FD2-A1BF-CEEE8052E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4C6C1E-53C3-48D8-B0FA-2038703C43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C16BAD-1E1D-4913-ABD9-F1331BC8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5E2E100-2C1A-48C2-8C33-98E0A53C2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83BC39-7659-4408-9367-A6F6819B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502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AB0A2-F871-4C9E-9C17-84EED7769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78FE4C-A568-4165-B9C4-7C87D83E3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4E1EAF-308E-48E0-A569-59CE0216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374E92-C3CD-4E01-AE45-FC9901EC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233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32748F0-ECDC-49C0-B319-8296191C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F5D1E9-5E5D-4BE7-88A5-0F799F3B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A84DC9-CA71-42F5-9C09-F1374D7E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92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940A9-BC2A-4FAC-A08E-3DC0AE63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8D307E-3E74-447B-8321-1462C0FC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313BDB-B8B6-450A-A211-68CD732DB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DF7771-9D62-46F9-8B98-560A7DE6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4A1AAD-5A98-4268-A7C8-70F8512E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2D2AD4-6857-49D7-8B24-052AD12A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80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E87B9-49B0-4D49-A846-DCFE3146B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536698-F927-4853-ABCC-0702E83CD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A86BE4-2EA4-4FE7-A543-A5C60D920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85EC7-7D93-4886-A0F2-F1A9288F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168348-8204-4402-BB04-8B76D923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FE6223-0758-4DE6-9381-0C8A407F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10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5DB0A0-8CFE-4A04-B85D-EF3DCF42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C6EC6E-901D-4714-AB7C-E654F6ACD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F6AC02-5FDA-48B1-882D-001EBFCD7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DAB8D-16F6-4958-9A5C-D3869EB8074A}" type="datetimeFigureOut">
              <a:rPr lang="es-MX" smtClean="0"/>
              <a:t>21/09/2020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A41C59-8EF5-4B73-B138-BF247C864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C4F6B5-DA93-49D6-8FA6-7A72CA091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DB6B8-CACA-456E-AB4A-563665E198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52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0F37348-908C-4C50-A9E0-CE967B7BD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9242" y="1659989"/>
            <a:ext cx="6702784" cy="2414730"/>
          </a:xfrm>
        </p:spPr>
        <p:txBody>
          <a:bodyPr>
            <a:normAutofit/>
          </a:bodyPr>
          <a:lstStyle/>
          <a:p>
            <a:r>
              <a:rPr lang="es-MX" sz="5600" dirty="0">
                <a:solidFill>
                  <a:srgbClr val="FFFFFF"/>
                </a:solidFill>
              </a:rPr>
              <a:t>¿Cómo investigar la Práctica Docente?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015831-1DBE-4AE6-ACBF-AFDFB7701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s-MX">
                <a:solidFill>
                  <a:srgbClr val="FFFFFF"/>
                </a:solidFill>
              </a:rPr>
              <a:t>(Actividades remediales para nivelación)</a:t>
            </a:r>
          </a:p>
        </p:txBody>
      </p:sp>
    </p:spTree>
    <p:extLst>
      <p:ext uri="{BB962C8B-B14F-4D97-AF65-F5344CB8AC3E}">
        <p14:creationId xmlns:p14="http://schemas.microsoft.com/office/powerpoint/2010/main" val="153517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C640C0F-378D-42CF-BCDA-9329F50BC4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825934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639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95B8609-D602-42CA-B032-FCBDE1921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MX" sz="4000">
                <a:solidFill>
                  <a:srgbClr val="FFFFFF"/>
                </a:solidFill>
              </a:rPr>
              <a:t>Referencias Bibliográficas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D54628-D7FD-42C7-B760-1E691A17E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451" y="2637183"/>
            <a:ext cx="11118643" cy="3149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rgbClr val="000000"/>
                </a:solidFill>
              </a:rPr>
              <a:t>Álvarez-</a:t>
            </a:r>
            <a:r>
              <a:rPr lang="es-MX" dirty="0" err="1">
                <a:solidFill>
                  <a:srgbClr val="000000"/>
                </a:solidFill>
              </a:rPr>
              <a:t>Gayou,J.L</a:t>
            </a:r>
            <a:r>
              <a:rPr lang="es-MX" dirty="0">
                <a:solidFill>
                  <a:srgbClr val="000000"/>
                </a:solidFill>
              </a:rPr>
              <a:t>. (2004). Cómo hacer investigación cualitativa. Fundamentos y metodología. México</a:t>
            </a:r>
          </a:p>
          <a:p>
            <a:pPr marL="0" indent="0" algn="just">
              <a:buNone/>
            </a:pPr>
            <a:endParaRPr lang="es-MX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rgbClr val="000000"/>
                </a:solidFill>
              </a:rPr>
              <a:t>Lozano, A. I.&amp; Mercado, C. E. (2011). Cómo investigar la práctica docente. Orientaciones para elaborar el documento </a:t>
            </a:r>
            <a:r>
              <a:rPr lang="es-MX" dirty="0" err="1">
                <a:solidFill>
                  <a:srgbClr val="000000"/>
                </a:solidFill>
              </a:rPr>
              <a:t>recepcional</a:t>
            </a:r>
            <a:r>
              <a:rPr lang="es-MX" dirty="0">
                <a:solidFill>
                  <a:srgbClr val="000000"/>
                </a:solidFill>
              </a:rPr>
              <a:t>.  México </a:t>
            </a:r>
          </a:p>
        </p:txBody>
      </p:sp>
    </p:spTree>
    <p:extLst>
      <p:ext uri="{BB962C8B-B14F-4D97-AF65-F5344CB8AC3E}">
        <p14:creationId xmlns:p14="http://schemas.microsoft.com/office/powerpoint/2010/main" val="116307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294C8D0-F9F4-4863-8CC0-0DED5B88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La docencia situada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40C575-BCB9-4D88-A7BE-D5CB2508B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2671" y="804672"/>
            <a:ext cx="6147581" cy="5230368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s-MX" dirty="0">
                <a:solidFill>
                  <a:srgbClr val="000000"/>
                </a:solidFill>
              </a:rPr>
              <a:t>Implica considerar los contextos escolares en las dimensiones de espacio y tiempo como factores que intervienen en la definición de los modelos y estilos de docencia de los nuevos maestros. </a:t>
            </a:r>
          </a:p>
          <a:p>
            <a:pPr algn="just"/>
            <a:endParaRPr lang="es-MX" dirty="0">
              <a:solidFill>
                <a:srgbClr val="000000"/>
              </a:solidFill>
            </a:endParaRPr>
          </a:p>
          <a:p>
            <a:pPr algn="just"/>
            <a:r>
              <a:rPr lang="es-MX" dirty="0">
                <a:solidFill>
                  <a:srgbClr val="000000"/>
                </a:solidFill>
              </a:rPr>
              <a:t>Considerar este aspecto es atender y reflexionar acerca de las contingencias, los imprevistos y la resolución de conflictos que conducen a los futuros maestros a tomar decisiones en la complejidad de las aulas.</a:t>
            </a:r>
          </a:p>
        </p:txBody>
      </p:sp>
    </p:spTree>
    <p:extLst>
      <p:ext uri="{BB962C8B-B14F-4D97-AF65-F5344CB8AC3E}">
        <p14:creationId xmlns:p14="http://schemas.microsoft.com/office/powerpoint/2010/main" val="2222248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BF616A-0EE7-4C99-AC28-52E6464A7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s-MX" sz="6000">
                <a:solidFill>
                  <a:schemeClr val="bg1"/>
                </a:solidFill>
              </a:rPr>
              <a:t>La relación práctica- teoría- práctica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58BB6F3-4551-4E4D-A37A-6A8C8E625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70003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30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DD6F21B-1F68-4994-AE23-4EE18DEC3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s-MX" sz="4000">
                <a:solidFill>
                  <a:srgbClr val="FFFFFF"/>
                </a:solidFill>
              </a:rPr>
              <a:t>La relación entre la formación docente inicial y la educación básica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32CBA-B785-42F0-848A-E7B4C6213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 fontScale="92500"/>
          </a:bodyPr>
          <a:lstStyle/>
          <a:p>
            <a:pPr algn="just"/>
            <a:endParaRPr lang="es-MX" sz="3200" dirty="0">
              <a:solidFill>
                <a:srgbClr val="000000"/>
              </a:solidFill>
            </a:endParaRPr>
          </a:p>
          <a:p>
            <a:pPr algn="just"/>
            <a:r>
              <a:rPr lang="es-MX" sz="3200" dirty="0">
                <a:solidFill>
                  <a:srgbClr val="000000"/>
                </a:solidFill>
              </a:rPr>
              <a:t>El contexto de la problematización, la reflexión, el análisis y la intervención, conlleva a conocer las políticas, los propósitos, los enfoques y los contenidos de los niveles básicos como sustento político y curricular que define el desarrollo de las prácticas docentes de los futuros docentes. </a:t>
            </a:r>
          </a:p>
        </p:txBody>
      </p:sp>
    </p:spTree>
    <p:extLst>
      <p:ext uri="{BB962C8B-B14F-4D97-AF65-F5344CB8AC3E}">
        <p14:creationId xmlns:p14="http://schemas.microsoft.com/office/powerpoint/2010/main" val="232679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1F80BD-D7FC-4970-8504-81D4CF6A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s-MX" sz="4000">
                <a:solidFill>
                  <a:srgbClr val="FFFFFF"/>
                </a:solidFill>
              </a:rPr>
              <a:t>La relación entre diagnóstico e intervención educativa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2B9B3-C272-46E2-AE2E-319C7C1AA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algn="just"/>
            <a:r>
              <a:rPr lang="es-MX" sz="3200" dirty="0">
                <a:solidFill>
                  <a:srgbClr val="FEFFFF"/>
                </a:solidFill>
              </a:rPr>
              <a:t>Constituye el eje para que los futuros docentes propicien prácticas pertinentes y relevantes en la educación básica, a partir de la detección y reflexión de las condiciones y necesidades concretas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388110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7863A8-093D-4E25-90CC-ED501897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9978" y="2070100"/>
            <a:ext cx="9708995" cy="4411689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Es importante que los estudiantes normalistas adquieran las herramientas teórico-metodológicas, técnico-instrumentales y didácticas que le permitan comprender y explicar de manera profunda lo que sucede en la práctica. </a:t>
            </a:r>
          </a:p>
          <a:p>
            <a:pPr marL="0" indent="0" algn="just">
              <a:buNone/>
            </a:pPr>
            <a:endParaRPr lang="es-MX" sz="3200" dirty="0"/>
          </a:p>
          <a:p>
            <a:pPr marL="0" indent="0" algn="just">
              <a:buNone/>
            </a:pPr>
            <a:r>
              <a:rPr lang="es-MX" sz="3200" dirty="0"/>
              <a:t>En la práctica docente existen dos herramientas muy útiles para obtener información de los alumnos y poder llevar a cabo una evaluación del logro de los aprendizajes esperados: </a:t>
            </a:r>
          </a:p>
        </p:txBody>
      </p:sp>
    </p:spTree>
    <p:extLst>
      <p:ext uri="{BB962C8B-B14F-4D97-AF65-F5344CB8AC3E}">
        <p14:creationId xmlns:p14="http://schemas.microsoft.com/office/powerpoint/2010/main" val="278231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8F8DC1D-A533-467F-B1CF-EE12273B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Observación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1D0A07D-3976-451A-BFE5-2C88EC92BF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320947"/>
              </p:ext>
            </p:extLst>
          </p:nvPr>
        </p:nvGraphicFramePr>
        <p:xfrm>
          <a:off x="1422492" y="2499837"/>
          <a:ext cx="9507778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09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F2D558-EC47-4090-9164-F9901B659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1782" y="1642965"/>
            <a:ext cx="6922672" cy="5095840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1000"/>
              </a:spcAft>
            </a:pPr>
            <a:r>
              <a:rPr lang="es-MX" sz="3200" dirty="0">
                <a:solidFill>
                  <a:srgbClr val="FE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es lo que se puede aprender por medio de la observación?</a:t>
            </a:r>
          </a:p>
          <a:p>
            <a:pPr>
              <a:spcAft>
                <a:spcPts val="1000"/>
              </a:spcAft>
            </a:pPr>
            <a:r>
              <a:rPr lang="es-MX" sz="3200" dirty="0">
                <a:solidFill>
                  <a:srgbClr val="FE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¿De qué manera la observación se convierte en una técnica para conocer de las prácticas sociales y humanas?</a:t>
            </a:r>
          </a:p>
          <a:p>
            <a:pPr>
              <a:spcAft>
                <a:spcPts val="1000"/>
              </a:spcAft>
            </a:pPr>
            <a:r>
              <a:rPr lang="es-MX" sz="3200" dirty="0">
                <a:solidFill>
                  <a:srgbClr val="FE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Conocer los fundamentos teóricos y metodológicos de la observación como una técnica de acopio de información cualitativa.</a:t>
            </a:r>
            <a:endParaRPr lang="es-MX" sz="3200" dirty="0">
              <a:solidFill>
                <a:srgbClr val="FE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32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60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E4F293-0A40-4AA3-8747-1C7D9F3EE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D1CC8B8-2CD1-45F6-9CED-CA3104002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D0486316-3F2D-434E-AF23-A8EDD6E78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AF5945E-96EF-472A-8B30-5AC427AA4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F43F39F5-753C-4BA6-AF2B-6F0EEE25A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2CC5073C-8188-4DE4-B2AB-9C87DDA4F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F2074A-D7D4-4AF6-866A-31DDF66B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528DC79-0544-4539-9E1D-31E50322D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666" y="759805"/>
            <a:ext cx="10000133" cy="1325563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Entrevista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E103BD8-EB1F-4A30-B794-630CB1988B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655326"/>
              </p:ext>
            </p:extLst>
          </p:nvPr>
        </p:nvGraphicFramePr>
        <p:xfrm>
          <a:off x="1422491" y="2499837"/>
          <a:ext cx="10129323" cy="371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532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491</Words>
  <Application>Microsoft Office PowerPoint</Application>
  <PresentationFormat>Panorámica</PresentationFormat>
  <Paragraphs>32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¿Cómo investigar la Práctica Docente?</vt:lpstr>
      <vt:lpstr>La docencia situada</vt:lpstr>
      <vt:lpstr>La relación práctica- teoría- práctica</vt:lpstr>
      <vt:lpstr>La relación entre la formación docente inicial y la educación básica</vt:lpstr>
      <vt:lpstr>La relación entre diagnóstico e intervención educativa</vt:lpstr>
      <vt:lpstr>Presentación de PowerPoint</vt:lpstr>
      <vt:lpstr>Observación</vt:lpstr>
      <vt:lpstr>Presentación de PowerPoint</vt:lpstr>
      <vt:lpstr>Entrevista</vt:lpstr>
      <vt:lpstr>Presentación de PowerPoint</vt:lpstr>
      <vt:lpstr>Referencias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investigar la Práctica Docente?</dc:title>
  <dc:creator>Guadalupe Hernández</dc:creator>
  <cp:lastModifiedBy>Guadalupe Hernández</cp:lastModifiedBy>
  <cp:revision>1</cp:revision>
  <dcterms:created xsi:type="dcterms:W3CDTF">2020-09-22T05:23:49Z</dcterms:created>
  <dcterms:modified xsi:type="dcterms:W3CDTF">2020-09-22T05:36:15Z</dcterms:modified>
</cp:coreProperties>
</file>