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8" r:id="rId5"/>
    <p:sldId id="261" r:id="rId6"/>
    <p:sldId id="262" r:id="rId7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>
        <p:scale>
          <a:sx n="70" d="100"/>
          <a:sy n="70" d="100"/>
        </p:scale>
        <p:origin x="120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152D-C9A3-4223-B51A-8B3E810B7B22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7202-E8F4-45E3-8FE2-EBE41655B8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0673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152D-C9A3-4223-B51A-8B3E810B7B22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7202-E8F4-45E3-8FE2-EBE41655B8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8020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152D-C9A3-4223-B51A-8B3E810B7B22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7202-E8F4-45E3-8FE2-EBE41655B8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6541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152D-C9A3-4223-B51A-8B3E810B7B22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7202-E8F4-45E3-8FE2-EBE41655B8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9188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152D-C9A3-4223-B51A-8B3E810B7B22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7202-E8F4-45E3-8FE2-EBE41655B8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355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152D-C9A3-4223-B51A-8B3E810B7B22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7202-E8F4-45E3-8FE2-EBE41655B8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4876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152D-C9A3-4223-B51A-8B3E810B7B22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7202-E8F4-45E3-8FE2-EBE41655B8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9458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152D-C9A3-4223-B51A-8B3E810B7B22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7202-E8F4-45E3-8FE2-EBE41655B8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2023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152D-C9A3-4223-B51A-8B3E810B7B22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7202-E8F4-45E3-8FE2-EBE41655B8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8328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152D-C9A3-4223-B51A-8B3E810B7B22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7202-E8F4-45E3-8FE2-EBE41655B8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8210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152D-C9A3-4223-B51A-8B3E810B7B22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7202-E8F4-45E3-8FE2-EBE41655B8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7765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3152D-C9A3-4223-B51A-8B3E810B7B22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47202-E8F4-45E3-8FE2-EBE41655B8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735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0" y="-46232"/>
            <a:ext cx="9143999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“yes/no </a:t>
            </a:r>
            <a:r>
              <a:rPr lang="es-MX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be”</a:t>
            </a:r>
            <a:endParaRPr lang="es-MX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Personpleasantly Distracted Man Thinking - Hand Thinking - 587x832 PNG  Download - PNGki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8298" y="726093"/>
            <a:ext cx="2633136" cy="304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flexiva mujer desconcertada con expresión vacilante, sostiene la  barbilla, vestida con ropa casual, reflexiona sobre algo | Foto Gratis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6" r="24874"/>
          <a:stretch/>
        </p:blipFill>
        <p:spPr bwMode="auto">
          <a:xfrm>
            <a:off x="1318150" y="3992972"/>
            <a:ext cx="1623432" cy="277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ente Pensando Imágenes Y Fotos - 123RF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2" r="28227"/>
          <a:stretch/>
        </p:blipFill>
        <p:spPr bwMode="auto">
          <a:xfrm flipH="1">
            <a:off x="6922896" y="850845"/>
            <a:ext cx="1939160" cy="274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ector recto 8"/>
          <p:cNvCxnSpPr/>
          <p:nvPr/>
        </p:nvCxnSpPr>
        <p:spPr>
          <a:xfrm>
            <a:off x="0" y="3800034"/>
            <a:ext cx="91440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2" descr="Creíste estar embarazada? Tres cosas por las que pudiste pasar - Hola Mujer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52"/>
          <a:stretch/>
        </p:blipFill>
        <p:spPr bwMode="auto">
          <a:xfrm flipH="1">
            <a:off x="6661648" y="3974092"/>
            <a:ext cx="2131664" cy="284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lamada ovalada 9"/>
          <p:cNvSpPr/>
          <p:nvPr/>
        </p:nvSpPr>
        <p:spPr>
          <a:xfrm>
            <a:off x="2660057" y="680138"/>
            <a:ext cx="2416079" cy="1421793"/>
          </a:xfrm>
          <a:prstGeom prst="wedgeEllipseCallout">
            <a:avLst>
              <a:gd name="adj1" fmla="val -64612"/>
              <a:gd name="adj2" fmla="val 1623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Tablet ?</a:t>
            </a:r>
            <a:endParaRPr lang="es-MX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lamada ovalada 16"/>
          <p:cNvSpPr/>
          <p:nvPr/>
        </p:nvSpPr>
        <p:spPr>
          <a:xfrm>
            <a:off x="5198194" y="850845"/>
            <a:ext cx="2067514" cy="1049206"/>
          </a:xfrm>
          <a:prstGeom prst="wedgeEllipseCallout">
            <a:avLst>
              <a:gd name="adj1" fmla="val 73246"/>
              <a:gd name="adj2" fmla="val 245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</a:t>
            </a:r>
            <a:r>
              <a:rPr lang="es-MX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s-MX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No, </a:t>
            </a:r>
            <a:r>
              <a:rPr lang="es-MX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´</a:t>
            </a:r>
            <a:r>
              <a:rPr lang="es-MX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MX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endParaRPr lang="es-MX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lamada ovalada 19"/>
          <p:cNvSpPr/>
          <p:nvPr/>
        </p:nvSpPr>
        <p:spPr>
          <a:xfrm>
            <a:off x="2438622" y="3990297"/>
            <a:ext cx="2759572" cy="1439916"/>
          </a:xfrm>
          <a:prstGeom prst="wedgeEllipseCallout">
            <a:avLst>
              <a:gd name="adj1" fmla="val -59593"/>
              <a:gd name="adj2" fmla="val 1800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s-MX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keys</a:t>
            </a:r>
            <a:r>
              <a: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s-MX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0" name="Picture 16" descr="Golden Keys bunch Royalty Free Vector Image - VectorStock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36"/>
          <a:stretch/>
        </p:blipFill>
        <p:spPr bwMode="auto">
          <a:xfrm>
            <a:off x="2438622" y="4436170"/>
            <a:ext cx="530964" cy="58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Llamada ovalada 21"/>
          <p:cNvSpPr/>
          <p:nvPr/>
        </p:nvSpPr>
        <p:spPr>
          <a:xfrm>
            <a:off x="5279351" y="4135415"/>
            <a:ext cx="2368356" cy="1049206"/>
          </a:xfrm>
          <a:prstGeom prst="wedgeEllipseCallout">
            <a:avLst>
              <a:gd name="adj1" fmla="val 61659"/>
              <a:gd name="adj2" fmla="val 5625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</a:t>
            </a:r>
            <a:r>
              <a:rPr lang="es-MX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s-MX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</a:t>
            </a:r>
          </a:p>
          <a:p>
            <a:pPr algn="ctr"/>
            <a:r>
              <a:rPr 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No, </a:t>
            </a:r>
            <a:r>
              <a:rPr lang="es-MX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they´re</a:t>
            </a:r>
            <a:r>
              <a:rPr lang="es-MX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endParaRPr lang="es-MX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7516" y="607343"/>
            <a:ext cx="141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Singular</a:t>
            </a:r>
            <a:endParaRPr lang="es-MX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46838" y="3893354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</a:t>
            </a:r>
            <a:endParaRPr lang="es-MX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79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n relacionada">
            <a:extLst>
              <a:ext uri="{FF2B5EF4-FFF2-40B4-BE49-F238E27FC236}">
                <a16:creationId xmlns="" xmlns:a16="http://schemas.microsoft.com/office/drawing/2014/main" id="{CF8EAF8E-81C1-44B5-9785-E38CE5A80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13" y="5037530"/>
            <a:ext cx="1355406" cy="135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eadphones / PX7 | Bowers &amp; Wilki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182" y="5177138"/>
            <a:ext cx="1929242" cy="135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Resultado de imagen para wallet cartoon">
            <a:extLst>
              <a:ext uri="{FF2B5EF4-FFF2-40B4-BE49-F238E27FC236}">
                <a16:creationId xmlns:a16="http://schemas.microsoft.com/office/drawing/2014/main" xmlns="" id="{B814358F-A2FB-4A47-AB49-230F03AD0E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3" t="2614" r="9637" b="-2301"/>
          <a:stretch/>
        </p:blipFill>
        <p:spPr bwMode="auto">
          <a:xfrm rot="20588693">
            <a:off x="388314" y="3560140"/>
            <a:ext cx="884105" cy="106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2" descr="Imagen relacionada">
            <a:extLst>
              <a:ext uri="{FF2B5EF4-FFF2-40B4-BE49-F238E27FC236}">
                <a16:creationId xmlns:a16="http://schemas.microsoft.com/office/drawing/2014/main" xmlns="" id="{58229085-5CED-4BD4-8620-9A878170F1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6" t="10175" r="18421" b="9825"/>
          <a:stretch/>
        </p:blipFill>
        <p:spPr bwMode="auto">
          <a:xfrm rot="19453966">
            <a:off x="4921710" y="3298888"/>
            <a:ext cx="1193166" cy="18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n relacionada">
            <a:extLst>
              <a:ext uri="{FF2B5EF4-FFF2-40B4-BE49-F238E27FC236}">
                <a16:creationId xmlns="" xmlns:a16="http://schemas.microsoft.com/office/drawing/2014/main" id="{2CAB4EC9-162A-4236-BA6D-00382033C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66202" y="1782994"/>
            <a:ext cx="1815202" cy="162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Resultado de imagen para usb cartoon">
            <a:extLst>
              <a:ext uri="{FF2B5EF4-FFF2-40B4-BE49-F238E27FC236}">
                <a16:creationId xmlns="" xmlns:a16="http://schemas.microsoft.com/office/drawing/2014/main" id="{6B4B1F13-5AF8-400F-A89E-BFFDDA5887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6" t="19649" r="8316" b="26316"/>
          <a:stretch/>
        </p:blipFill>
        <p:spPr bwMode="auto">
          <a:xfrm>
            <a:off x="374395" y="2000234"/>
            <a:ext cx="123442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706894"/>
              </p:ext>
            </p:extLst>
          </p:nvPr>
        </p:nvGraphicFramePr>
        <p:xfrm>
          <a:off x="1703267" y="2133624"/>
          <a:ext cx="242048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0484"/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 </a:t>
                      </a:r>
                      <a:r>
                        <a:rPr lang="es-MX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flashdrive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No, __________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044510"/>
              </p:ext>
            </p:extLst>
          </p:nvPr>
        </p:nvGraphicFramePr>
        <p:xfrm>
          <a:off x="1703268" y="3720049"/>
          <a:ext cx="242048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0484"/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 </a:t>
                      </a:r>
                      <a:r>
                        <a:rPr lang="es-MX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wallet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No, __________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415704"/>
              </p:ext>
            </p:extLst>
          </p:nvPr>
        </p:nvGraphicFramePr>
        <p:xfrm>
          <a:off x="1719793" y="5394055"/>
          <a:ext cx="242048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0484"/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_________ </a:t>
                      </a:r>
                      <a:r>
                        <a:rPr lang="es-MX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glasses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Yes, __________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177592"/>
              </p:ext>
            </p:extLst>
          </p:nvPr>
        </p:nvGraphicFramePr>
        <p:xfrm>
          <a:off x="6320097" y="3720049"/>
          <a:ext cx="242048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0484"/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 </a:t>
                      </a:r>
                      <a:r>
                        <a:rPr lang="es-MX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umbrella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Yes, __________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327443"/>
              </p:ext>
            </p:extLst>
          </p:nvPr>
        </p:nvGraphicFramePr>
        <p:xfrm>
          <a:off x="6310760" y="2151554"/>
          <a:ext cx="242048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0484"/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 </a:t>
                      </a:r>
                      <a:r>
                        <a:rPr lang="es-MX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keys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Yes, __________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248338"/>
              </p:ext>
            </p:extLst>
          </p:nvPr>
        </p:nvGraphicFramePr>
        <p:xfrm>
          <a:off x="6351417" y="5338505"/>
          <a:ext cx="242048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0484"/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 </a:t>
                      </a:r>
                      <a:r>
                        <a:rPr lang="es-MX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headphones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No, __________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" name="Picture 14" descr="Imagen relacionada">
            <a:extLst>
              <a:ext uri="{FF2B5EF4-FFF2-40B4-BE49-F238E27FC236}">
                <a16:creationId xmlns="" xmlns:a16="http://schemas.microsoft.com/office/drawing/2014/main" id="{DF27AE0E-05AF-4700-A5D1-B72081324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082" y="745631"/>
            <a:ext cx="1089558" cy="108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53788" y="51906"/>
            <a:ext cx="7349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Complete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following</a:t>
            </a:r>
            <a:r>
              <a:rPr lang="es-MX" dirty="0" smtClean="0"/>
              <a:t> </a:t>
            </a:r>
            <a:r>
              <a:rPr lang="es-MX" dirty="0" err="1" smtClean="0"/>
              <a:t>questions</a:t>
            </a:r>
            <a:r>
              <a:rPr lang="es-MX" dirty="0" smtClean="0"/>
              <a:t> </a:t>
            </a:r>
            <a:r>
              <a:rPr lang="es-MX" dirty="0" err="1" smtClean="0"/>
              <a:t>with</a:t>
            </a:r>
            <a:r>
              <a:rPr lang="es-MX" dirty="0" smtClean="0"/>
              <a:t> </a:t>
            </a:r>
            <a:r>
              <a:rPr lang="es-MX" dirty="0" err="1" smtClean="0"/>
              <a:t>this</a:t>
            </a:r>
            <a:r>
              <a:rPr lang="es-MX" dirty="0" smtClean="0"/>
              <a:t>, </a:t>
            </a:r>
            <a:r>
              <a:rPr lang="es-MX" dirty="0" err="1" smtClean="0"/>
              <a:t>these</a:t>
            </a:r>
            <a:r>
              <a:rPr lang="es-MX" dirty="0" smtClean="0"/>
              <a:t>, </a:t>
            </a:r>
            <a:r>
              <a:rPr lang="es-MX" dirty="0" err="1" smtClean="0"/>
              <a:t>then</a:t>
            </a:r>
            <a:r>
              <a:rPr lang="es-MX" dirty="0" smtClean="0"/>
              <a:t> </a:t>
            </a:r>
            <a:r>
              <a:rPr lang="es-MX" dirty="0" err="1" smtClean="0"/>
              <a:t>give</a:t>
            </a:r>
            <a:r>
              <a:rPr lang="es-MX" dirty="0" smtClean="0"/>
              <a:t> </a:t>
            </a:r>
            <a:r>
              <a:rPr lang="es-MX" dirty="0" err="1" smtClean="0"/>
              <a:t>correct</a:t>
            </a:r>
            <a:r>
              <a:rPr lang="es-MX" dirty="0" smtClean="0"/>
              <a:t> </a:t>
            </a:r>
            <a:r>
              <a:rPr lang="es-MX" dirty="0" err="1" smtClean="0"/>
              <a:t>answers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18" name="CuadroTexto 17"/>
          <p:cNvSpPr txBox="1"/>
          <p:nvPr/>
        </p:nvSpPr>
        <p:spPr>
          <a:xfrm>
            <a:off x="89643" y="150516"/>
            <a:ext cx="5993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Complete las siguientes preguntas con </a:t>
            </a:r>
            <a:r>
              <a:rPr lang="es-MX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luego dé las respuestas correctas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897130"/>
              </p:ext>
            </p:extLst>
          </p:nvPr>
        </p:nvGraphicFramePr>
        <p:xfrm>
          <a:off x="3863378" y="903474"/>
          <a:ext cx="242048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0484"/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4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14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lang="es-MX" sz="14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backpack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No, </a:t>
                      </a:r>
                      <a:r>
                        <a:rPr lang="es-MX" sz="14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it´s</a:t>
                      </a:r>
                      <a:r>
                        <a:rPr lang="es-MX" sz="14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endParaRPr lang="es-MX" sz="14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303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6364" t="42137" r="52002" b="43601"/>
          <a:stretch/>
        </p:blipFill>
        <p:spPr>
          <a:xfrm>
            <a:off x="222145" y="805221"/>
            <a:ext cx="4186082" cy="262784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6364" t="60422" r="52002" b="23688"/>
          <a:stretch/>
        </p:blipFill>
        <p:spPr>
          <a:xfrm>
            <a:off x="222145" y="4126022"/>
            <a:ext cx="4390798" cy="2465849"/>
          </a:xfrm>
          <a:prstGeom prst="rect">
            <a:avLst/>
          </a:prstGeom>
        </p:spPr>
      </p:pic>
      <p:pic>
        <p:nvPicPr>
          <p:cNvPr id="1028" name="Picture 4" descr="츄 on Twitter: &quot;stray kids wallpaper on their phones felix - photo of him  with changbin minho - his cats chan - &quot;hey. i miss you&quot; jeongin - fennec  fox… https://t.co/lLwAk3V2qj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6" r="15329"/>
          <a:stretch/>
        </p:blipFill>
        <p:spPr bwMode="auto">
          <a:xfrm>
            <a:off x="4849905" y="586857"/>
            <a:ext cx="2920621" cy="266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tecting Vision Changes | Optical Master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9" r="9453"/>
          <a:stretch/>
        </p:blipFill>
        <p:spPr bwMode="auto">
          <a:xfrm>
            <a:off x="4849905" y="4010904"/>
            <a:ext cx="2920621" cy="258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68234" y="54588"/>
            <a:ext cx="4352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conversations</a:t>
            </a:r>
            <a:endParaRPr lang="es-MX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Completa las siguientes conversaciones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84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-46232"/>
            <a:ext cx="9143999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MX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s-MX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be”</a:t>
            </a:r>
            <a:endParaRPr lang="es-MX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0" y="3922866"/>
            <a:ext cx="91440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1256183" y="3976568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</a:t>
            </a:r>
            <a:endParaRPr lang="es-MX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210168" y="1319379"/>
            <a:ext cx="141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Singular</a:t>
            </a:r>
            <a:endParaRPr lang="es-MX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46838" y="4205173"/>
            <a:ext cx="6137075" cy="2652827"/>
            <a:chOff x="497130" y="1011431"/>
            <a:chExt cx="6137075" cy="2652827"/>
          </a:xfrm>
        </p:grpSpPr>
        <p:pic>
          <p:nvPicPr>
            <p:cNvPr id="2052" name="Picture 4" descr="Mujer buscando ella bolso almacen de fotos e imágenes. 246 Mujer buscando  ella bolso retratos y fotografías libres de derechos disponibles de entre  miles de reservas de fotografos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58"/>
            <a:stretch/>
          </p:blipFill>
          <p:spPr bwMode="auto">
            <a:xfrm flipH="1">
              <a:off x="497130" y="1176749"/>
              <a:ext cx="3321278" cy="2487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Llamada ovalada 8"/>
            <p:cNvSpPr/>
            <p:nvPr/>
          </p:nvSpPr>
          <p:spPr>
            <a:xfrm>
              <a:off x="3315771" y="1011431"/>
              <a:ext cx="3318434" cy="1004338"/>
            </a:xfrm>
            <a:prstGeom prst="wedgeEllipseCallout">
              <a:avLst>
                <a:gd name="adj1" fmla="val -66267"/>
                <a:gd name="adj2" fmla="val 41189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Where</a:t>
              </a:r>
              <a:r>
                <a:rPr lang="es-MX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are </a:t>
              </a:r>
              <a:r>
                <a:rPr lang="es-MX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my</a:t>
              </a:r>
              <a:r>
                <a:rPr lang="es-MX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keys</a:t>
              </a:r>
              <a:r>
                <a:rPr lang="es-MX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lamada ovalada 9"/>
            <p:cNvSpPr/>
            <p:nvPr/>
          </p:nvSpPr>
          <p:spPr>
            <a:xfrm>
              <a:off x="3535453" y="2462960"/>
              <a:ext cx="2526874" cy="1049206"/>
            </a:xfrm>
            <a:prstGeom prst="wedgeEllipseCallout">
              <a:avLst>
                <a:gd name="adj1" fmla="val -80554"/>
                <a:gd name="adj2" fmla="val -93803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They</a:t>
              </a:r>
              <a:r>
                <a:rPr lang="es-MX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´</a:t>
              </a:r>
              <a:r>
                <a:rPr lang="es-MX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</a:t>
              </a:r>
              <a:r>
                <a:rPr lang="es-MX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</a:t>
              </a:r>
              <a:r>
                <a:rPr lang="es-MX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my</a:t>
              </a:r>
              <a:r>
                <a:rPr lang="es-MX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purse</a:t>
              </a:r>
              <a:endParaRPr lang="es-MX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6" descr="Golden Keys bunch Royalty Free Vector Image - VectorStock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636"/>
            <a:stretch/>
          </p:blipFill>
          <p:spPr bwMode="auto">
            <a:xfrm>
              <a:off x="3070176" y="3223485"/>
              <a:ext cx="272822" cy="302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upo 18"/>
          <p:cNvGrpSpPr/>
          <p:nvPr/>
        </p:nvGrpSpPr>
        <p:grpSpPr>
          <a:xfrm flipH="1">
            <a:off x="3085161" y="1174504"/>
            <a:ext cx="6249871" cy="2639601"/>
            <a:chOff x="497130" y="1024657"/>
            <a:chExt cx="6428099" cy="2639601"/>
          </a:xfrm>
        </p:grpSpPr>
        <p:pic>
          <p:nvPicPr>
            <p:cNvPr id="20" name="Picture 4" descr="Mujer buscando ella bolso almacen de fotos e imágenes. 246 Mujer buscando  ella bolso retratos y fotografías libres de derechos disponibles de entre  miles de reservas de fotografos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58"/>
            <a:stretch/>
          </p:blipFill>
          <p:spPr bwMode="auto">
            <a:xfrm flipH="1">
              <a:off x="497130" y="1176749"/>
              <a:ext cx="3321278" cy="2487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Llamada ovalada 20"/>
            <p:cNvSpPr/>
            <p:nvPr/>
          </p:nvSpPr>
          <p:spPr>
            <a:xfrm>
              <a:off x="3315771" y="1024657"/>
              <a:ext cx="3609458" cy="991112"/>
            </a:xfrm>
            <a:prstGeom prst="wedgeEllipseCallout">
              <a:avLst>
                <a:gd name="adj1" fmla="val -66267"/>
                <a:gd name="adj2" fmla="val 41189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Where´s</a:t>
              </a:r>
              <a:r>
                <a:rPr lang="es-MX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my</a:t>
              </a:r>
              <a:r>
                <a:rPr lang="es-MX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haibrush</a:t>
              </a:r>
              <a:r>
                <a:rPr lang="es-MX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Llamada ovalada 21"/>
            <p:cNvSpPr/>
            <p:nvPr/>
          </p:nvSpPr>
          <p:spPr>
            <a:xfrm>
              <a:off x="3535453" y="2462960"/>
              <a:ext cx="2526874" cy="1049206"/>
            </a:xfrm>
            <a:prstGeom prst="wedgeEllipseCallout">
              <a:avLst>
                <a:gd name="adj1" fmla="val -80554"/>
                <a:gd name="adj2" fmla="val -93803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It´s</a:t>
              </a:r>
              <a:r>
                <a:rPr lang="es-MX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</a:t>
              </a:r>
              <a:r>
                <a:rPr lang="es-MX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my</a:t>
              </a:r>
              <a:r>
                <a:rPr lang="es-MX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purse</a:t>
              </a:r>
              <a:endParaRPr lang="es-MX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Picture 16" descr="Golden Keys bunch Royalty Free Vector Image - VectorStock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636"/>
            <a:stretch/>
          </p:blipFill>
          <p:spPr bwMode="auto">
            <a:xfrm>
              <a:off x="3179360" y="3264429"/>
              <a:ext cx="272822" cy="302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Elipse 16"/>
          <p:cNvSpPr/>
          <p:nvPr/>
        </p:nvSpPr>
        <p:spPr>
          <a:xfrm>
            <a:off x="6352482" y="3333279"/>
            <a:ext cx="456577" cy="42670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Elipse 24"/>
          <p:cNvSpPr/>
          <p:nvPr/>
        </p:nvSpPr>
        <p:spPr>
          <a:xfrm>
            <a:off x="861335" y="6550924"/>
            <a:ext cx="830987" cy="30707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CuadroTexto 17"/>
          <p:cNvSpPr txBox="1"/>
          <p:nvPr/>
        </p:nvSpPr>
        <p:spPr>
          <a:xfrm>
            <a:off x="-12122" y="553757"/>
            <a:ext cx="5044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refers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place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position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60587" y="837440"/>
            <a:ext cx="57670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 smtClean="0"/>
              <a:t>La </a:t>
            </a:r>
            <a:r>
              <a:rPr lang="es-MX" sz="1400" dirty="0">
                <a:solidFill>
                  <a:srgbClr val="222222"/>
                </a:solidFill>
                <a:latin typeface="arial" panose="020B0604020202020204" pitchFamily="34" charset="0"/>
              </a:rPr>
              <a:t>p</a:t>
            </a:r>
            <a:r>
              <a:rPr lang="es-MX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regunta </a:t>
            </a:r>
            <a:r>
              <a:rPr lang="es-MX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Where</a:t>
            </a:r>
            <a:r>
              <a:rPr lang="es-MX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(donde) se </a:t>
            </a:r>
            <a:r>
              <a:rPr lang="es-MX" sz="1400" dirty="0">
                <a:solidFill>
                  <a:srgbClr val="222222"/>
                </a:solidFill>
                <a:latin typeface="arial" panose="020B0604020202020204" pitchFamily="34" charset="0"/>
              </a:rPr>
              <a:t>refiere a un lugar o </a:t>
            </a:r>
            <a:r>
              <a:rPr lang="es-MX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posición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93269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7834" t="8210" r="13872" b="13871"/>
          <a:stretch/>
        </p:blipFill>
        <p:spPr>
          <a:xfrm>
            <a:off x="95532" y="518615"/>
            <a:ext cx="8734567" cy="628479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0" y="0"/>
            <a:ext cx="509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yes/no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be. 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834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0495" t="7390" r="11211" b="16874"/>
          <a:stretch/>
        </p:blipFill>
        <p:spPr>
          <a:xfrm>
            <a:off x="81884" y="150124"/>
            <a:ext cx="8939284" cy="665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233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</TotalTime>
  <Words>164</Words>
  <Application>Microsoft Office PowerPoint</Application>
  <PresentationFormat>Carta (216 x 279 mm)</PresentationFormat>
  <Paragraphs>37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ENEP</dc:creator>
  <cp:lastModifiedBy>ENEP</cp:lastModifiedBy>
  <cp:revision>13</cp:revision>
  <dcterms:created xsi:type="dcterms:W3CDTF">2020-10-14T23:10:39Z</dcterms:created>
  <dcterms:modified xsi:type="dcterms:W3CDTF">2020-10-15T14:53:09Z</dcterms:modified>
</cp:coreProperties>
</file>