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12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/>
    <p:restoredTop sz="94663"/>
  </p:normalViewPr>
  <p:slideViewPr>
    <p:cSldViewPr snapToGrid="0" snapToObjects="1">
      <p:cViewPr varScale="1">
        <p:scale>
          <a:sx n="119" d="100"/>
          <a:sy n="119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1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9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16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58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1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7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1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7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15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14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0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23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14B8-E221-264B-A3D5-80C2C3CB2758}" type="datetimeFigureOut">
              <a:rPr lang="es-MX" smtClean="0"/>
              <a:t>29/01/21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09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-xw_pi2ErA&amp;list=PL-oYKB0D9-E1uMBbuVeCvaU4onFmKatO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6F176-C437-9643-BD03-BAE269089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5" y="1803405"/>
            <a:ext cx="11843656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/>
              <a:t>Escuela Normal de Educación Preescolar</a:t>
            </a:r>
            <a:br>
              <a:rPr lang="es-MX" sz="4000" dirty="0"/>
            </a:br>
            <a:br>
              <a:rPr lang="es-MX" dirty="0"/>
            </a:br>
            <a:r>
              <a:rPr lang="es-MX" b="1" dirty="0"/>
              <a:t>English B1.2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65A91-80C2-3B46-AA27-7FAA25834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67632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/>
              <a:t>WEEK</a:t>
            </a:r>
          </a:p>
          <a:p>
            <a:pPr algn="ctr"/>
            <a:r>
              <a:rPr lang="es-MX" dirty="0"/>
              <a:t>FEBRUARY 1ST-5TH</a:t>
            </a:r>
          </a:p>
        </p:txBody>
      </p:sp>
    </p:spTree>
    <p:extLst>
      <p:ext uri="{BB962C8B-B14F-4D97-AF65-F5344CB8AC3E}">
        <p14:creationId xmlns:p14="http://schemas.microsoft.com/office/powerpoint/2010/main" val="696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ll for GREAT Camp Leaders to Participate Final Evaluation Work Camps 2018  - G R E A T">
            <a:extLst>
              <a:ext uri="{FF2B5EF4-FFF2-40B4-BE49-F238E27FC236}">
                <a16:creationId xmlns:a16="http://schemas.microsoft.com/office/drawing/2014/main" id="{3AFDCD5E-0D83-B84D-A261-982417986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" r="-2" b="-2"/>
          <a:stretch/>
        </p:blipFill>
        <p:spPr bwMode="auto">
          <a:xfrm rot="21480000">
            <a:off x="2377377" y="1003258"/>
            <a:ext cx="7437246" cy="47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82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31DA-0CA4-CB47-85E6-5B835926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144" y="678312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FFFF00"/>
                </a:solidFill>
              </a:rPr>
              <a:t>GLOBAL EVALUATION </a:t>
            </a:r>
            <a:br>
              <a:rPr lang="es-MX" dirty="0"/>
            </a:br>
            <a:r>
              <a:rPr lang="es-MX" dirty="0"/>
              <a:t>CAMBRIDGE PLATFORM - REGISTER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A7B1B-8822-3143-8614-83672F2C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s-MX" sz="4000" dirty="0"/>
          </a:p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highlight>
                  <a:srgbClr val="FFFF00"/>
                </a:highlight>
              </a:rPr>
              <a:t>TO REGISTER TO THE CAMBRIDGE PLATFORM YOU MUST FOLLOW THE STEPS IN THE VIDEO OR WATCH THE VIDEO OF OUR LAST CLASS.</a:t>
            </a:r>
          </a:p>
          <a:p>
            <a:pPr marL="0" indent="0" algn="ctr">
              <a:buNone/>
            </a:pPr>
            <a:endParaRPr lang="es-MX" sz="40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r>
              <a:rPr lang="es-MX" sz="4000" dirty="0"/>
              <a:t>You can find the </a:t>
            </a:r>
            <a:r>
              <a:rPr lang="es-MX" sz="4000" b="1" dirty="0">
                <a:solidFill>
                  <a:srgbClr val="FFFF00"/>
                </a:solidFill>
              </a:rPr>
              <a:t>video</a:t>
            </a:r>
            <a:r>
              <a:rPr lang="es-MX" sz="4000" dirty="0"/>
              <a:t> of the class and your </a:t>
            </a:r>
            <a:r>
              <a:rPr lang="es-MX" sz="4000" b="1" dirty="0">
                <a:solidFill>
                  <a:srgbClr val="FFFF00"/>
                </a:solidFill>
              </a:rPr>
              <a:t>activation codes </a:t>
            </a:r>
            <a:r>
              <a:rPr lang="es-MX" sz="4000" dirty="0"/>
              <a:t>in Escuela en Red.</a:t>
            </a:r>
          </a:p>
          <a:p>
            <a:r>
              <a:rPr lang="es-MX" sz="4000" dirty="0"/>
              <a:t>The </a:t>
            </a:r>
            <a:r>
              <a:rPr lang="es-MX" sz="4000" b="1" dirty="0">
                <a:solidFill>
                  <a:srgbClr val="FFFF00"/>
                </a:solidFill>
              </a:rPr>
              <a:t>Class Code </a:t>
            </a:r>
            <a:r>
              <a:rPr lang="es-MX" sz="4000" dirty="0"/>
              <a:t>will be provided by your teacher (8442774430)</a:t>
            </a:r>
          </a:p>
          <a:p>
            <a:r>
              <a:rPr lang="es-MX" sz="4000" dirty="0"/>
              <a:t>The following video can be helpful.</a:t>
            </a:r>
          </a:p>
          <a:p>
            <a:pPr lvl="1"/>
            <a:r>
              <a:rPr lang="es-MX" sz="3800" dirty="0"/>
              <a:t> </a:t>
            </a:r>
            <a:r>
              <a:rPr lang="es-MX" sz="3800" dirty="0">
                <a:hlinkClick r:id="rId2"/>
              </a:rPr>
              <a:t>https://www.youtube.com/watch?v=o-xw_pi2ErA&amp;list=PL-oYKB0D9-E1uMBbuVeCvaU4onFmKatOZ</a:t>
            </a:r>
            <a:endParaRPr lang="es-MX" sz="3800" dirty="0"/>
          </a:p>
          <a:p>
            <a:endParaRPr lang="es-MX" sz="4000" dirty="0"/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MONDAY, FEBRUARY 1ST</a:t>
            </a:r>
          </a:p>
        </p:txBody>
      </p:sp>
    </p:spTree>
    <p:extLst>
      <p:ext uri="{BB962C8B-B14F-4D97-AF65-F5344CB8AC3E}">
        <p14:creationId xmlns:p14="http://schemas.microsoft.com/office/powerpoint/2010/main" val="196937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31DA-0CA4-CB47-85E6-5B835926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144" y="678312"/>
            <a:ext cx="8610600" cy="1293028"/>
          </a:xfrm>
        </p:spPr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GLOBAL EVALUATION </a:t>
            </a:r>
            <a:br>
              <a:rPr lang="es-MX" dirty="0"/>
            </a:br>
            <a:r>
              <a:rPr lang="es-MX" dirty="0"/>
              <a:t>cambridge lms activities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A7B1B-8822-3143-8614-83672F2C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Complete </a:t>
            </a:r>
            <a:r>
              <a:rPr lang="es-MX" sz="4000" b="1" dirty="0">
                <a:solidFill>
                  <a:srgbClr val="FFFF00"/>
                </a:solidFill>
              </a:rPr>
              <a:t>units 1, 2 and 3 </a:t>
            </a:r>
            <a:r>
              <a:rPr lang="es-MX" sz="4000" dirty="0"/>
              <a:t>of the Cambridge Platform (Workbook and games).</a:t>
            </a:r>
          </a:p>
          <a:p>
            <a:r>
              <a:rPr lang="es-MX" sz="4000" dirty="0"/>
              <a:t>The </a:t>
            </a:r>
            <a:r>
              <a:rPr lang="es-MX" sz="4000" b="1" dirty="0">
                <a:solidFill>
                  <a:srgbClr val="FFFF00"/>
                </a:solidFill>
              </a:rPr>
              <a:t>scores</a:t>
            </a:r>
            <a:r>
              <a:rPr lang="es-MX" sz="4000" dirty="0"/>
              <a:t> obtained in your activities will be taken in account for your final grade. DO YOUR BEST!!!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FRIDAY, FEBRUARY 12TH</a:t>
            </a:r>
          </a:p>
        </p:txBody>
      </p:sp>
    </p:spTree>
    <p:extLst>
      <p:ext uri="{BB962C8B-B14F-4D97-AF65-F5344CB8AC3E}">
        <p14:creationId xmlns:p14="http://schemas.microsoft.com/office/powerpoint/2010/main" val="3549665657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{CE991972-EFAB-C24C-AB57-5BA9F8E19D77}tf10001079</Template>
  <TotalTime>56</TotalTime>
  <Words>154</Words>
  <Application>Microsoft Macintosh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Estela de condensación</vt:lpstr>
      <vt:lpstr>Escuela Normal de Educación Preescolar  English B1.2</vt:lpstr>
      <vt:lpstr>Presentación de PowerPoint</vt:lpstr>
      <vt:lpstr>GLOBAL EVALUATION  CAMBRIDGE PLATFORM - REGISTER</vt:lpstr>
      <vt:lpstr>GLOBAL EVALUATION  cambridge lms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English B2+</dc:title>
  <dc:creator>Milton Arandia</dc:creator>
  <cp:lastModifiedBy>Milton Arandia</cp:lastModifiedBy>
  <cp:revision>10</cp:revision>
  <dcterms:created xsi:type="dcterms:W3CDTF">2021-01-18T17:00:51Z</dcterms:created>
  <dcterms:modified xsi:type="dcterms:W3CDTF">2021-01-30T00:08:26Z</dcterms:modified>
</cp:coreProperties>
</file>