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59" r:id="rId4"/>
    <p:sldId id="260" r:id="rId5"/>
    <p:sldId id="266" r:id="rId6"/>
    <p:sldId id="258" r:id="rId7"/>
    <p:sldId id="267" r:id="rId8"/>
    <p:sldId id="268" r:id="rId9"/>
    <p:sldId id="269" r:id="rId10"/>
    <p:sldId id="271" r:id="rId11"/>
    <p:sldId id="270" r:id="rId12"/>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p:scale>
          <a:sx n="70" d="100"/>
          <a:sy n="70" d="100"/>
        </p:scale>
        <p:origin x="1206"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673152D-C9A3-4223-B51A-8B3E810B7B22}" type="datetimeFigureOut">
              <a:rPr lang="es-MX" smtClean="0"/>
              <a:t>07/10/2021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224067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73152D-C9A3-4223-B51A-8B3E810B7B22}" type="datetimeFigureOut">
              <a:rPr lang="es-MX" smtClean="0"/>
              <a:t>07/10/2021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176802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73152D-C9A3-4223-B51A-8B3E810B7B22}" type="datetimeFigureOut">
              <a:rPr lang="es-MX" smtClean="0"/>
              <a:t>07/10/2021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285654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73152D-C9A3-4223-B51A-8B3E810B7B22}" type="datetimeFigureOut">
              <a:rPr lang="es-MX" smtClean="0"/>
              <a:t>07/10/2021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181918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73152D-C9A3-4223-B51A-8B3E810B7B22}" type="datetimeFigureOut">
              <a:rPr lang="es-MX" smtClean="0"/>
              <a:t>07/10/2021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191355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673152D-C9A3-4223-B51A-8B3E810B7B22}" type="datetimeFigureOut">
              <a:rPr lang="es-MX" smtClean="0"/>
              <a:t>07/10/2021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65487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673152D-C9A3-4223-B51A-8B3E810B7B22}" type="datetimeFigureOut">
              <a:rPr lang="es-MX" smtClean="0"/>
              <a:t>07/10/2021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29094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673152D-C9A3-4223-B51A-8B3E810B7B22}" type="datetimeFigureOut">
              <a:rPr lang="es-MX" smtClean="0"/>
              <a:t>07/10/2021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314202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3152D-C9A3-4223-B51A-8B3E810B7B22}" type="datetimeFigureOut">
              <a:rPr lang="es-MX" smtClean="0"/>
              <a:t>07/10/2021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32083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73152D-C9A3-4223-B51A-8B3E810B7B22}" type="datetimeFigureOut">
              <a:rPr lang="es-MX" smtClean="0"/>
              <a:t>07/10/2021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62821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73152D-C9A3-4223-B51A-8B3E810B7B22}" type="datetimeFigureOut">
              <a:rPr lang="es-MX" smtClean="0"/>
              <a:t>07/10/2021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147202-E8F4-45E3-8FE2-EBE41655B8D1}" type="slidenum">
              <a:rPr lang="es-MX" smtClean="0"/>
              <a:t>‹Nº›</a:t>
            </a:fld>
            <a:endParaRPr lang="es-MX"/>
          </a:p>
        </p:txBody>
      </p:sp>
    </p:spTree>
    <p:extLst>
      <p:ext uri="{BB962C8B-B14F-4D97-AF65-F5344CB8AC3E}">
        <p14:creationId xmlns:p14="http://schemas.microsoft.com/office/powerpoint/2010/main" val="345776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3152D-C9A3-4223-B51A-8B3E810B7B22}" type="datetimeFigureOut">
              <a:rPr lang="es-MX" smtClean="0"/>
              <a:t>07/10/2021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47202-E8F4-45E3-8FE2-EBE41655B8D1}" type="slidenum">
              <a:rPr lang="es-MX" smtClean="0"/>
              <a:t>‹Nº›</a:t>
            </a:fld>
            <a:endParaRPr lang="es-MX"/>
          </a:p>
        </p:txBody>
      </p:sp>
    </p:spTree>
    <p:extLst>
      <p:ext uri="{BB962C8B-B14F-4D97-AF65-F5344CB8AC3E}">
        <p14:creationId xmlns:p14="http://schemas.microsoft.com/office/powerpoint/2010/main" val="2327350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714" y="28360"/>
            <a:ext cx="8888104" cy="923330"/>
          </a:xfrm>
          <a:prstGeom prst="rect">
            <a:avLst/>
          </a:prstGeom>
          <a:noFill/>
        </p:spPr>
        <p:txBody>
          <a:bodyPr wrap="square" rtlCol="0">
            <a:spAutoFit/>
          </a:bodyPr>
          <a:lstStyle/>
          <a:p>
            <a:pPr algn="ctr"/>
            <a:r>
              <a:rPr lang="es-MX" sz="5400" b="1" dirty="0" smtClean="0">
                <a:solidFill>
                  <a:srgbClr val="FFC000"/>
                </a:solidFill>
                <a:latin typeface="Arial" panose="020B0604020202020204" pitchFamily="34" charset="0"/>
                <a:cs typeface="Arial" panose="020B0604020202020204" pitchFamily="34" charset="0"/>
              </a:rPr>
              <a:t>UNIT 2</a:t>
            </a:r>
          </a:p>
        </p:txBody>
      </p:sp>
      <p:sp>
        <p:nvSpPr>
          <p:cNvPr id="3" name="CuadroTexto 2"/>
          <p:cNvSpPr txBox="1"/>
          <p:nvPr/>
        </p:nvSpPr>
        <p:spPr>
          <a:xfrm>
            <a:off x="93830" y="828860"/>
            <a:ext cx="8993872" cy="1323439"/>
          </a:xfrm>
          <a:prstGeom prst="rect">
            <a:avLst/>
          </a:prstGeom>
          <a:noFill/>
        </p:spPr>
        <p:txBody>
          <a:bodyPr wrap="square" rtlCol="0">
            <a:spAutoFit/>
          </a:bodyPr>
          <a:lstStyle/>
          <a:p>
            <a:pPr algn="ctr"/>
            <a:r>
              <a:rPr lang="es-MX" sz="4400" b="1" dirty="0" err="1" smtClean="0">
                <a:solidFill>
                  <a:srgbClr val="FFC000"/>
                </a:solidFill>
                <a:latin typeface="Arial" panose="020B0604020202020204" pitchFamily="34" charset="0"/>
                <a:cs typeface="Arial" panose="020B0604020202020204" pitchFamily="34" charset="0"/>
              </a:rPr>
              <a:t>Lesson</a:t>
            </a:r>
            <a:r>
              <a:rPr lang="es-MX" sz="4400" b="1" dirty="0" smtClean="0">
                <a:solidFill>
                  <a:srgbClr val="FFC000"/>
                </a:solidFill>
                <a:latin typeface="Arial" panose="020B0604020202020204" pitchFamily="34" charset="0"/>
                <a:cs typeface="Arial" panose="020B0604020202020204" pitchFamily="34" charset="0"/>
              </a:rPr>
              <a:t> 4 </a:t>
            </a:r>
          </a:p>
          <a:p>
            <a:pPr algn="ctr"/>
            <a:r>
              <a:rPr lang="es-MX" sz="3600" b="1" dirty="0" smtClean="0">
                <a:solidFill>
                  <a:srgbClr val="FFC000"/>
                </a:solidFill>
                <a:latin typeface="Arial" panose="020B0604020202020204" pitchFamily="34" charset="0"/>
                <a:cs typeface="Arial" panose="020B0604020202020204" pitchFamily="34" charset="0"/>
              </a:rPr>
              <a:t>“Ask and </a:t>
            </a:r>
            <a:r>
              <a:rPr lang="es-MX" sz="3600" b="1" dirty="0" err="1" smtClean="0">
                <a:solidFill>
                  <a:srgbClr val="FFC000"/>
                </a:solidFill>
                <a:latin typeface="Arial" panose="020B0604020202020204" pitchFamily="34" charset="0"/>
                <a:cs typeface="Arial" panose="020B0604020202020204" pitchFamily="34" charset="0"/>
              </a:rPr>
              <a:t>answer</a:t>
            </a:r>
            <a:r>
              <a:rPr lang="es-MX" sz="3600" b="1" dirty="0">
                <a:solidFill>
                  <a:srgbClr val="FFC000"/>
                </a:solidFill>
                <a:latin typeface="Arial" panose="020B0604020202020204" pitchFamily="34" charset="0"/>
                <a:cs typeface="Arial" panose="020B0604020202020204" pitchFamily="34" charset="0"/>
              </a:rPr>
              <a:t> </a:t>
            </a:r>
            <a:r>
              <a:rPr lang="es-MX" sz="3600" b="1" dirty="0" smtClean="0">
                <a:solidFill>
                  <a:srgbClr val="FFC000"/>
                </a:solidFill>
                <a:latin typeface="Arial" panose="020B0604020202020204" pitchFamily="34" charset="0"/>
                <a:cs typeface="Arial" panose="020B0604020202020204" pitchFamily="34" charset="0"/>
              </a:rPr>
              <a:t>yes/no </a:t>
            </a:r>
            <a:r>
              <a:rPr lang="es-MX" sz="3600" b="1" dirty="0" err="1" smtClean="0">
                <a:solidFill>
                  <a:srgbClr val="FFC000"/>
                </a:solidFill>
                <a:latin typeface="Arial" panose="020B0604020202020204" pitchFamily="34" charset="0"/>
                <a:cs typeface="Arial" panose="020B0604020202020204" pitchFamily="34" charset="0"/>
              </a:rPr>
              <a:t>questions</a:t>
            </a:r>
            <a:r>
              <a:rPr lang="es-MX" sz="3600" b="1" dirty="0" smtClean="0">
                <a:solidFill>
                  <a:srgbClr val="FFC000"/>
                </a:solidFill>
                <a:latin typeface="Arial" panose="020B0604020202020204" pitchFamily="34" charset="0"/>
                <a:cs typeface="Arial" panose="020B0604020202020204" pitchFamily="34" charset="0"/>
              </a:rPr>
              <a:t>”</a:t>
            </a:r>
            <a:endParaRPr lang="es-MX" sz="5400" b="1" dirty="0" smtClean="0">
              <a:solidFill>
                <a:srgbClr val="FFC000"/>
              </a:solidFill>
              <a:latin typeface="Arial" panose="020B0604020202020204" pitchFamily="34" charset="0"/>
              <a:cs typeface="Arial" panose="020B0604020202020204" pitchFamily="34" charset="0"/>
            </a:endParaRPr>
          </a:p>
        </p:txBody>
      </p:sp>
      <p:cxnSp>
        <p:nvCxnSpPr>
          <p:cNvPr id="4" name="Conector recto 3"/>
          <p:cNvCxnSpPr/>
          <p:nvPr/>
        </p:nvCxnSpPr>
        <p:spPr>
          <a:xfrm flipV="1">
            <a:off x="0" y="2160890"/>
            <a:ext cx="9144000" cy="1364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64826" y="6153397"/>
            <a:ext cx="4172361" cy="646331"/>
          </a:xfrm>
          <a:prstGeom prst="rect">
            <a:avLst/>
          </a:prstGeom>
          <a:noFill/>
        </p:spPr>
        <p:txBody>
          <a:bodyPr wrap="none" rtlCol="0">
            <a:spAutoFit/>
          </a:bodyPr>
          <a:lstStyle/>
          <a:p>
            <a:r>
              <a:rPr lang="es-MX" dirty="0" err="1" smtClean="0">
                <a:solidFill>
                  <a:srgbClr val="FFC000"/>
                </a:solidFill>
              </a:rPr>
              <a:t>Learning</a:t>
            </a:r>
            <a:r>
              <a:rPr lang="es-MX" dirty="0" smtClean="0">
                <a:solidFill>
                  <a:srgbClr val="FFC000"/>
                </a:solidFill>
              </a:rPr>
              <a:t> </a:t>
            </a:r>
            <a:r>
              <a:rPr lang="es-MX" dirty="0" err="1" smtClean="0">
                <a:solidFill>
                  <a:srgbClr val="FFC000"/>
                </a:solidFill>
              </a:rPr>
              <a:t>objective</a:t>
            </a:r>
            <a:r>
              <a:rPr lang="es-MX" dirty="0" smtClean="0">
                <a:solidFill>
                  <a:srgbClr val="FFC000"/>
                </a:solidFill>
              </a:rPr>
              <a:t>: </a:t>
            </a:r>
          </a:p>
          <a:p>
            <a:r>
              <a:rPr lang="es-MX" dirty="0" smtClean="0">
                <a:solidFill>
                  <a:srgbClr val="FFC000"/>
                </a:solidFill>
              </a:rPr>
              <a:t>Ask and </a:t>
            </a:r>
            <a:r>
              <a:rPr lang="es-MX" dirty="0" err="1" smtClean="0">
                <a:solidFill>
                  <a:srgbClr val="FFC000"/>
                </a:solidFill>
              </a:rPr>
              <a:t>answer</a:t>
            </a:r>
            <a:r>
              <a:rPr lang="es-MX" dirty="0" smtClean="0">
                <a:solidFill>
                  <a:srgbClr val="FFC000"/>
                </a:solidFill>
              </a:rPr>
              <a:t> yes/ no </a:t>
            </a:r>
            <a:r>
              <a:rPr lang="es-MX" dirty="0" err="1" smtClean="0">
                <a:solidFill>
                  <a:srgbClr val="FFC000"/>
                </a:solidFill>
              </a:rPr>
              <a:t>questions</a:t>
            </a:r>
            <a:r>
              <a:rPr lang="es-MX" dirty="0" smtClean="0">
                <a:solidFill>
                  <a:srgbClr val="FFC000"/>
                </a:solidFill>
              </a:rPr>
              <a:t>  </a:t>
            </a:r>
            <a:r>
              <a:rPr lang="es-MX" dirty="0" err="1" smtClean="0">
                <a:solidFill>
                  <a:srgbClr val="FFC000"/>
                </a:solidFill>
              </a:rPr>
              <a:t>with</a:t>
            </a:r>
            <a:r>
              <a:rPr lang="es-MX" dirty="0" smtClean="0">
                <a:solidFill>
                  <a:srgbClr val="FFC000"/>
                </a:solidFill>
              </a:rPr>
              <a:t> be</a:t>
            </a:r>
          </a:p>
        </p:txBody>
      </p:sp>
      <p:sp>
        <p:nvSpPr>
          <p:cNvPr id="6" name="AutoShape 4" descr="SINGULAR AND PLURAL NOUNS Kathy Rodríguez. Singular vs. Plural A singular  noun names one person, place, thing, or idea. One cat, one store, one item  A. - ppt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2" name="Picture 8" descr="LIBROS TEXTO 21-22 » CEIP ISABEL LA CATÓ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4315985"/>
            <a:ext cx="1770186" cy="13775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750+ Book Pictures [HQ] | Download Free Images on Un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814" y="4432886"/>
            <a:ext cx="2017836" cy="1260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hutterstock"/>
          <p:cNvPicPr>
            <a:picLocks noChangeAspect="1" noChangeArrowheads="1"/>
          </p:cNvPicPr>
          <p:nvPr/>
        </p:nvPicPr>
        <p:blipFill>
          <a:blip r:embed="rId4">
            <a:clrChange>
              <a:clrFrom>
                <a:srgbClr val="F1F7F7"/>
              </a:clrFrom>
              <a:clrTo>
                <a:srgbClr val="F1F7F7">
                  <a:alpha val="0"/>
                </a:srgbClr>
              </a:clrTo>
            </a:clrChange>
            <a:extLst>
              <a:ext uri="{28A0092B-C50C-407E-A947-70E740481C1C}">
                <a14:useLocalDpi xmlns:a14="http://schemas.microsoft.com/office/drawing/2010/main" val="0"/>
              </a:ext>
            </a:extLst>
          </a:blip>
          <a:srcRect/>
          <a:stretch>
            <a:fillRect/>
          </a:stretch>
        </p:blipFill>
        <p:spPr bwMode="auto">
          <a:xfrm>
            <a:off x="2152650" y="2820821"/>
            <a:ext cx="4838699" cy="2750275"/>
          </a:xfrm>
          <a:prstGeom prst="rect">
            <a:avLst/>
          </a:prstGeom>
          <a:noFill/>
          <a:extLst>
            <a:ext uri="{909E8E84-426E-40DD-AFC4-6F175D3DCCD1}">
              <a14:hiddenFill xmlns:a14="http://schemas.microsoft.com/office/drawing/2010/main">
                <a:solidFill>
                  <a:srgbClr val="FFFFFF"/>
                </a:solidFill>
              </a14:hiddenFill>
            </a:ext>
          </a:extLst>
        </p:spPr>
      </p:pic>
      <p:sp>
        <p:nvSpPr>
          <p:cNvPr id="12" name="Llamada ovalada 11"/>
          <p:cNvSpPr/>
          <p:nvPr/>
        </p:nvSpPr>
        <p:spPr>
          <a:xfrm>
            <a:off x="6056592" y="2857507"/>
            <a:ext cx="2978226" cy="1421793"/>
          </a:xfrm>
          <a:prstGeom prst="wedgeEllipseCallout">
            <a:avLst>
              <a:gd name="adj1" fmla="val -84441"/>
              <a:gd name="adj2" fmla="val 16232"/>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Are </a:t>
            </a:r>
            <a:r>
              <a:rPr lang="es-MX" sz="1600" b="1" dirty="0" err="1" smtClean="0">
                <a:solidFill>
                  <a:schemeClr val="tx1"/>
                </a:solidFill>
                <a:latin typeface="Arial" panose="020B0604020202020204" pitchFamily="34" charset="0"/>
                <a:cs typeface="Arial" panose="020B0604020202020204" pitchFamily="34" charset="0"/>
              </a:rPr>
              <a:t>these</a:t>
            </a:r>
            <a:r>
              <a:rPr lang="es-MX" sz="1600" b="1"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your</a:t>
            </a:r>
            <a:r>
              <a:rPr lang="es-MX" sz="1200"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books</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13" name="Llamada ovalada 12"/>
          <p:cNvSpPr/>
          <p:nvPr/>
        </p:nvSpPr>
        <p:spPr>
          <a:xfrm>
            <a:off x="881205" y="3075700"/>
            <a:ext cx="2416079" cy="1421793"/>
          </a:xfrm>
          <a:prstGeom prst="wedgeEllipseCallout">
            <a:avLst>
              <a:gd name="adj1" fmla="val 89928"/>
              <a:gd name="adj2" fmla="val 819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err="1" smtClean="0">
                <a:solidFill>
                  <a:schemeClr val="tx1"/>
                </a:solidFill>
                <a:latin typeface="Arial" panose="020B0604020202020204" pitchFamily="34" charset="0"/>
                <a:cs typeface="Arial" panose="020B0604020202020204" pitchFamily="34" charset="0"/>
              </a:rPr>
              <a:t>Is</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this</a:t>
            </a:r>
            <a:r>
              <a:rPr lang="es-MX" sz="1600" b="1"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your</a:t>
            </a:r>
            <a:r>
              <a:rPr lang="es-MX" sz="1200"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book</a:t>
            </a:r>
            <a:r>
              <a:rPr lang="es-MX" sz="1200" dirty="0" smtClean="0">
                <a:solidFill>
                  <a:schemeClr val="tx1"/>
                </a:solidFill>
                <a:latin typeface="Arial" panose="020B0604020202020204" pitchFamily="34" charset="0"/>
                <a:cs typeface="Arial" panose="020B0604020202020204" pitchFamily="34" charset="0"/>
              </a:rPr>
              <a:t> ?</a:t>
            </a:r>
            <a:endParaRPr lang="es-MX"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69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flipH="1">
            <a:off x="2581027" y="755417"/>
            <a:ext cx="4584048" cy="2229447"/>
            <a:chOff x="-51" y="175278"/>
            <a:chExt cx="4714771" cy="2229447"/>
          </a:xfrm>
        </p:grpSpPr>
        <p:sp>
          <p:nvSpPr>
            <p:cNvPr id="21" name="Llamada ovalada 20"/>
            <p:cNvSpPr/>
            <p:nvPr/>
          </p:nvSpPr>
          <p:spPr>
            <a:xfrm>
              <a:off x="1023789" y="175278"/>
              <a:ext cx="3690931" cy="954546"/>
            </a:xfrm>
            <a:prstGeom prst="wedgeEllipseCallout">
              <a:avLst>
                <a:gd name="adj1" fmla="val 58757"/>
                <a:gd name="adj2" fmla="val 8122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anose="020B0604020202020204" pitchFamily="34" charset="0"/>
                </a:rPr>
                <a:t>_____________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keys</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22" name="Llamada ovalada 21"/>
            <p:cNvSpPr/>
            <p:nvPr/>
          </p:nvSpPr>
          <p:spPr>
            <a:xfrm>
              <a:off x="-51" y="1353207"/>
              <a:ext cx="3507095" cy="1051518"/>
            </a:xfrm>
            <a:prstGeom prst="wedgeEllipseCallout">
              <a:avLst>
                <a:gd name="adj1" fmla="val 87772"/>
                <a:gd name="adj2" fmla="val -30939"/>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a:t>
              </a:r>
              <a:r>
                <a:rPr lang="es-MX" sz="1600" dirty="0">
                  <a:solidFill>
                    <a:schemeClr val="tx1"/>
                  </a:solidFill>
                  <a:latin typeface="Arial" panose="020B0604020202020204" pitchFamily="34" charset="0"/>
                  <a:cs typeface="Arial" panose="020B0604020202020204" pitchFamily="34" charset="0"/>
                </a:rPr>
                <a:t>i</a:t>
              </a:r>
              <a:r>
                <a:rPr lang="es-MX" sz="1600" dirty="0" smtClean="0">
                  <a:solidFill>
                    <a:schemeClr val="tx1"/>
                  </a:solidFill>
                  <a:latin typeface="Arial" panose="020B0604020202020204" pitchFamily="34" charset="0"/>
                  <a:cs typeface="Arial" panose="020B0604020202020204" pitchFamily="34" charset="0"/>
                </a:rPr>
                <a:t>n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purse</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smtClean="0">
                  <a:solidFill>
                    <a:schemeClr val="tx1"/>
                  </a:solidFill>
                  <a:latin typeface="Arial" panose="020B0604020202020204" pitchFamily="34" charset="0"/>
                  <a:cs typeface="Arial" panose="020B0604020202020204" pitchFamily="34" charset="0"/>
                </a:rPr>
                <a:t>___________</a:t>
              </a:r>
              <a:endParaRPr lang="es-MX" sz="1600" dirty="0">
                <a:solidFill>
                  <a:schemeClr val="tx1"/>
                </a:solidFill>
                <a:latin typeface="Arial" panose="020B0604020202020204" pitchFamily="34" charset="0"/>
                <a:cs typeface="Arial" panose="020B0604020202020204" pitchFamily="34" charset="0"/>
              </a:endParaRPr>
            </a:p>
          </p:txBody>
        </p:sp>
      </p:grpSp>
      <p:pic>
        <p:nvPicPr>
          <p:cNvPr id="3074" name="Picture 2" descr="How Does It Work? - Back to Health Acupuncture &amp;amp; Chiropractic Cen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39" y="0"/>
            <a:ext cx="3041788" cy="6330081"/>
          </a:xfrm>
          <a:prstGeom prst="rect">
            <a:avLst/>
          </a:prstGeom>
          <a:noFill/>
          <a:extLst>
            <a:ext uri="{909E8E84-426E-40DD-AFC4-6F175D3DCCD1}">
              <a14:hiddenFill xmlns:a14="http://schemas.microsoft.com/office/drawing/2010/main">
                <a:solidFill>
                  <a:srgbClr val="FFFFFF"/>
                </a:solidFill>
              </a14:hiddenFill>
            </a:ext>
          </a:extLst>
        </p:spPr>
      </p:pic>
      <p:sp>
        <p:nvSpPr>
          <p:cNvPr id="28" name="Llamada ovalada 27"/>
          <p:cNvSpPr/>
          <p:nvPr/>
        </p:nvSpPr>
        <p:spPr>
          <a:xfrm flipH="1">
            <a:off x="3897600" y="3459088"/>
            <a:ext cx="3743479" cy="1051518"/>
          </a:xfrm>
          <a:prstGeom prst="wedgeEllipseCallout">
            <a:avLst>
              <a:gd name="adj1" fmla="val 94959"/>
              <a:gd name="adj2" fmla="val -141261"/>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________</a:t>
            </a:r>
            <a:r>
              <a:rPr lang="es-MX" sz="1600" dirty="0" err="1" smtClean="0">
                <a:solidFill>
                  <a:schemeClr val="tx1"/>
                </a:solidFill>
                <a:latin typeface="Arial" panose="020B0604020202020204" pitchFamily="34" charset="0"/>
                <a:cs typeface="Arial" panose="020B0604020202020204" pitchFamily="34" charset="0"/>
              </a:rPr>
              <a:t>o</a:t>
            </a:r>
            <a:r>
              <a:rPr lang="es-MX" sz="1600" dirty="0" err="1" smtClean="0">
                <a:solidFill>
                  <a:schemeClr val="tx1"/>
                </a:solidFill>
                <a:latin typeface="Arial" panose="020B0604020202020204" pitchFamily="34" charset="0"/>
                <a:cs typeface="Arial" panose="020B0604020202020204" pitchFamily="34" charset="0"/>
              </a:rPr>
              <a:t>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desk</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smtClean="0">
                <a:solidFill>
                  <a:schemeClr val="tx1"/>
                </a:solidFill>
                <a:latin typeface="Arial" panose="020B0604020202020204" pitchFamily="34" charset="0"/>
                <a:cs typeface="Arial" panose="020B0604020202020204" pitchFamily="34" charset="0"/>
              </a:rPr>
              <a:t>__________</a:t>
            </a:r>
            <a:endParaRPr lang="es-MX" sz="1600" dirty="0">
              <a:solidFill>
                <a:schemeClr val="tx1"/>
              </a:solidFill>
              <a:latin typeface="Arial" panose="020B0604020202020204" pitchFamily="34" charset="0"/>
              <a:cs typeface="Arial" panose="020B0604020202020204" pitchFamily="34" charset="0"/>
            </a:endParaRPr>
          </a:p>
        </p:txBody>
      </p:sp>
      <p:pic>
        <p:nvPicPr>
          <p:cNvPr id="3078" name="Picture 6" descr="Buy Workly Office Table + Ergonomic Chair Work from Home Combo"/>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7" t="23284" r="2101" b="21373"/>
          <a:stretch/>
        </p:blipFill>
        <p:spPr bwMode="auto">
          <a:xfrm>
            <a:off x="6749786" y="3261024"/>
            <a:ext cx="1995906" cy="1320398"/>
          </a:xfrm>
          <a:prstGeom prst="rect">
            <a:avLst/>
          </a:prstGeom>
          <a:noFill/>
          <a:extLst>
            <a:ext uri="{909E8E84-426E-40DD-AFC4-6F175D3DCCD1}">
              <a14:hiddenFill xmlns:a14="http://schemas.microsoft.com/office/drawing/2010/main">
                <a:solidFill>
                  <a:srgbClr val="FFFFFF"/>
                </a:solidFill>
              </a14:hiddenFill>
            </a:ext>
          </a:extLst>
        </p:spPr>
      </p:pic>
      <p:sp>
        <p:nvSpPr>
          <p:cNvPr id="29" name="Llamada ovalada 28"/>
          <p:cNvSpPr/>
          <p:nvPr/>
        </p:nvSpPr>
        <p:spPr>
          <a:xfrm flipH="1">
            <a:off x="4004260" y="5645789"/>
            <a:ext cx="3743479" cy="1051518"/>
          </a:xfrm>
          <a:prstGeom prst="wedgeEllipseCallout">
            <a:avLst>
              <a:gd name="adj1" fmla="val 96782"/>
              <a:gd name="adj2" fmla="val -325564"/>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________</a:t>
            </a:r>
            <a:r>
              <a:rPr lang="es-MX" sz="1600" dirty="0" err="1" smtClean="0">
                <a:solidFill>
                  <a:schemeClr val="tx1"/>
                </a:solidFill>
                <a:latin typeface="Arial" panose="020B0604020202020204" pitchFamily="34" charset="0"/>
                <a:cs typeface="Arial" panose="020B0604020202020204" pitchFamily="34" charset="0"/>
              </a:rPr>
              <a:t>on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table</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Yes, </a:t>
            </a:r>
            <a:r>
              <a:rPr lang="es-MX" sz="1600" dirty="0" smtClean="0">
                <a:solidFill>
                  <a:schemeClr val="tx1"/>
                </a:solidFill>
                <a:latin typeface="Arial" panose="020B0604020202020204" pitchFamily="34" charset="0"/>
                <a:cs typeface="Arial" panose="020B0604020202020204" pitchFamily="34" charset="0"/>
              </a:rPr>
              <a:t>________</a:t>
            </a:r>
            <a:endParaRPr lang="es-MX" sz="1600" dirty="0">
              <a:solidFill>
                <a:schemeClr val="tx1"/>
              </a:solidFill>
              <a:latin typeface="Arial" panose="020B0604020202020204" pitchFamily="34" charset="0"/>
              <a:cs typeface="Arial" panose="020B0604020202020204" pitchFamily="34" charset="0"/>
            </a:endParaRPr>
          </a:p>
        </p:txBody>
      </p:sp>
      <p:pic>
        <p:nvPicPr>
          <p:cNvPr id="30" name="Picture 4" descr="Mujer buscando ella bolso almacen de fotos e imágenes. 246 Mujer buscando  ella bolso retratos y fotografías libres de derechos disponibles de entre  miles de reservas de fotografos"/>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658"/>
          <a:stretch/>
        </p:blipFill>
        <p:spPr bwMode="auto">
          <a:xfrm>
            <a:off x="6396082" y="1758872"/>
            <a:ext cx="1624458" cy="12513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2,027 Coffee Table On White Background Stock Photos, Pictures &amp;amp;  Royalty-Free Images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7496" y="5585146"/>
            <a:ext cx="1585739" cy="14898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Llavero - Banco de fotos e imágenes de stock - iStock"/>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67654">
            <a:off x="7601771" y="5737326"/>
            <a:ext cx="344865" cy="408961"/>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7493531" y="5716605"/>
            <a:ext cx="508416" cy="3451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962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flipH="1">
            <a:off x="2581026" y="755417"/>
            <a:ext cx="4584049" cy="2229447"/>
            <a:chOff x="-51" y="175278"/>
            <a:chExt cx="4714772" cy="2229447"/>
          </a:xfrm>
        </p:grpSpPr>
        <p:sp>
          <p:nvSpPr>
            <p:cNvPr id="3" name="Llamada ovalada 2"/>
            <p:cNvSpPr/>
            <p:nvPr/>
          </p:nvSpPr>
          <p:spPr>
            <a:xfrm>
              <a:off x="724218" y="175278"/>
              <a:ext cx="3990503" cy="954546"/>
            </a:xfrm>
            <a:prstGeom prst="wedgeEllipseCallout">
              <a:avLst>
                <a:gd name="adj1" fmla="val 58757"/>
                <a:gd name="adj2" fmla="val 8122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anose="020B0604020202020204" pitchFamily="34" charset="0"/>
                </a:rPr>
                <a:t>_____________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laptop</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4" name="Llamada ovalada 3"/>
            <p:cNvSpPr/>
            <p:nvPr/>
          </p:nvSpPr>
          <p:spPr>
            <a:xfrm>
              <a:off x="-51" y="1353207"/>
              <a:ext cx="3507095" cy="1051518"/>
            </a:xfrm>
            <a:prstGeom prst="wedgeEllipseCallout">
              <a:avLst>
                <a:gd name="adj1" fmla="val 87772"/>
                <a:gd name="adj2" fmla="val -30939"/>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a:t>
              </a:r>
              <a:r>
                <a:rPr lang="es-MX" sz="1600" dirty="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on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table</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smtClean="0">
                  <a:solidFill>
                    <a:schemeClr val="tx1"/>
                  </a:solidFill>
                  <a:latin typeface="Arial" panose="020B0604020202020204" pitchFamily="34" charset="0"/>
                  <a:cs typeface="Arial" panose="020B0604020202020204" pitchFamily="34" charset="0"/>
                </a:rPr>
                <a:t>___________</a:t>
              </a:r>
              <a:endParaRPr lang="es-MX" sz="1600" dirty="0">
                <a:solidFill>
                  <a:schemeClr val="tx1"/>
                </a:solidFill>
                <a:latin typeface="Arial" panose="020B0604020202020204" pitchFamily="34" charset="0"/>
                <a:cs typeface="Arial" panose="020B0604020202020204" pitchFamily="34" charset="0"/>
              </a:endParaRPr>
            </a:p>
          </p:txBody>
        </p:sp>
      </p:grpSp>
      <p:pic>
        <p:nvPicPr>
          <p:cNvPr id="5" name="Picture 2" descr="How Does It Work? - Back to Health Acupuncture &amp;amp; Chiropractic Cent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39" y="0"/>
            <a:ext cx="3041788" cy="6330081"/>
          </a:xfrm>
          <a:prstGeom prst="rect">
            <a:avLst/>
          </a:prstGeom>
          <a:noFill/>
          <a:extLst>
            <a:ext uri="{909E8E84-426E-40DD-AFC4-6F175D3DCCD1}">
              <a14:hiddenFill xmlns:a14="http://schemas.microsoft.com/office/drawing/2010/main">
                <a:solidFill>
                  <a:srgbClr val="FFFFFF"/>
                </a:solidFill>
              </a14:hiddenFill>
            </a:ext>
          </a:extLst>
        </p:spPr>
      </p:pic>
      <p:sp>
        <p:nvSpPr>
          <p:cNvPr id="6" name="Llamada ovalada 5"/>
          <p:cNvSpPr/>
          <p:nvPr/>
        </p:nvSpPr>
        <p:spPr>
          <a:xfrm flipH="1">
            <a:off x="3897599" y="3459088"/>
            <a:ext cx="3963510" cy="1051518"/>
          </a:xfrm>
          <a:prstGeom prst="wedgeEllipseCallout">
            <a:avLst>
              <a:gd name="adj1" fmla="val 94959"/>
              <a:gd name="adj2" fmla="val -141261"/>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________</a:t>
            </a:r>
            <a:r>
              <a:rPr lang="es-MX" sz="1600" dirty="0" smtClean="0">
                <a:solidFill>
                  <a:schemeClr val="tx1"/>
                </a:solidFill>
                <a:latin typeface="Arial" panose="020B0604020202020204" pitchFamily="34" charset="0"/>
                <a:cs typeface="Arial" panose="020B0604020202020204" pitchFamily="34" charset="0"/>
              </a:rPr>
              <a:t>in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backpack</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smtClean="0">
                <a:solidFill>
                  <a:schemeClr val="tx1"/>
                </a:solidFill>
                <a:latin typeface="Arial" panose="020B0604020202020204" pitchFamily="34" charset="0"/>
                <a:cs typeface="Arial" panose="020B0604020202020204" pitchFamily="34" charset="0"/>
              </a:rPr>
              <a:t>__________</a:t>
            </a:r>
            <a:endParaRPr lang="es-MX" sz="1600" dirty="0">
              <a:solidFill>
                <a:schemeClr val="tx1"/>
              </a:solidFill>
              <a:latin typeface="Arial" panose="020B0604020202020204" pitchFamily="34" charset="0"/>
              <a:cs typeface="Arial" panose="020B0604020202020204" pitchFamily="34" charset="0"/>
            </a:endParaRPr>
          </a:p>
        </p:txBody>
      </p:sp>
      <p:sp>
        <p:nvSpPr>
          <p:cNvPr id="8" name="Llamada ovalada 7"/>
          <p:cNvSpPr/>
          <p:nvPr/>
        </p:nvSpPr>
        <p:spPr>
          <a:xfrm flipH="1">
            <a:off x="4004260" y="5645789"/>
            <a:ext cx="3743479" cy="1051518"/>
          </a:xfrm>
          <a:prstGeom prst="wedgeEllipseCallout">
            <a:avLst>
              <a:gd name="adj1" fmla="val 96782"/>
              <a:gd name="adj2" fmla="val -325564"/>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Arial" panose="020B0604020202020204" pitchFamily="34" charset="0"/>
                <a:cs typeface="Arial" panose="020B0604020202020204" pitchFamily="34" charset="0"/>
              </a:rPr>
              <a:t>________</a:t>
            </a:r>
            <a:r>
              <a:rPr lang="es-MX" sz="1600" dirty="0" err="1" smtClean="0">
                <a:solidFill>
                  <a:schemeClr val="tx1"/>
                </a:solidFill>
                <a:latin typeface="Arial" panose="020B0604020202020204" pitchFamily="34" charset="0"/>
                <a:cs typeface="Arial" panose="020B0604020202020204" pitchFamily="34" charset="0"/>
              </a:rPr>
              <a:t>on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desk</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Yes, </a:t>
            </a:r>
            <a:r>
              <a:rPr lang="es-MX" sz="1600" dirty="0" smtClean="0">
                <a:solidFill>
                  <a:schemeClr val="tx1"/>
                </a:solidFill>
                <a:latin typeface="Arial" panose="020B0604020202020204" pitchFamily="34" charset="0"/>
                <a:cs typeface="Arial" panose="020B0604020202020204" pitchFamily="34" charset="0"/>
              </a:rPr>
              <a:t>________</a:t>
            </a:r>
            <a:endParaRPr lang="es-MX" sz="1600" dirty="0">
              <a:solidFill>
                <a:schemeClr val="tx1"/>
              </a:solidFill>
              <a:latin typeface="Arial" panose="020B0604020202020204" pitchFamily="34" charset="0"/>
              <a:cs typeface="Arial" panose="020B0604020202020204" pitchFamily="34" charset="0"/>
            </a:endParaRPr>
          </a:p>
        </p:txBody>
      </p:sp>
      <p:pic>
        <p:nvPicPr>
          <p:cNvPr id="12" name="Picture 2" descr="Books in a Backpack – Cape Cod 5 Educational Mini-Grants"/>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11495" y="3347926"/>
            <a:ext cx="1272488" cy="14673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uy Workly Office Table + Ergonomic Chair Work from Home Combo"/>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7" t="23284" r="2101" b="21373"/>
          <a:stretch/>
        </p:blipFill>
        <p:spPr bwMode="auto">
          <a:xfrm>
            <a:off x="7022587" y="5341095"/>
            <a:ext cx="1995906" cy="1320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2,027 Coffee Table On White Background Stock Photos, Pictures &amp;amp;  Royalty-Free Images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888" y="1709172"/>
            <a:ext cx="1585739" cy="14898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Llavero - Banco de fotos e imágenes de stock - iStock"/>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67654">
            <a:off x="7315163" y="1861352"/>
            <a:ext cx="344865" cy="408961"/>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15"/>
          <p:cNvSpPr/>
          <p:nvPr/>
        </p:nvSpPr>
        <p:spPr>
          <a:xfrm>
            <a:off x="7875567" y="5285191"/>
            <a:ext cx="508416" cy="5151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6504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46232"/>
            <a:ext cx="9143999" cy="646331"/>
          </a:xfrm>
          <a:prstGeom prst="rect">
            <a:avLst/>
          </a:prstGeom>
          <a:solidFill>
            <a:schemeClr val="accent4">
              <a:lumMod val="60000"/>
              <a:lumOff val="40000"/>
            </a:schemeClr>
          </a:solidFill>
        </p:spPr>
        <p:txBody>
          <a:bodyPr wrap="square" rtlCol="0">
            <a:spAutoFit/>
          </a:bodyPr>
          <a:lstStyle/>
          <a:p>
            <a:pPr algn="ctr"/>
            <a:r>
              <a:rPr lang="es-MX" sz="3200" b="1" dirty="0" smtClean="0">
                <a:solidFill>
                  <a:schemeClr val="bg1"/>
                </a:solidFill>
                <a:latin typeface="Arial" panose="020B0604020202020204" pitchFamily="34" charset="0"/>
                <a:cs typeface="Arial" panose="020B0604020202020204" pitchFamily="34" charset="0"/>
              </a:rPr>
              <a:t>GRAMMAR</a:t>
            </a:r>
            <a:r>
              <a:rPr lang="es-MX" sz="3600" b="1" dirty="0" smtClean="0">
                <a:solidFill>
                  <a:schemeClr val="bg1"/>
                </a:solidFill>
                <a:latin typeface="Arial" panose="020B0604020202020204" pitchFamily="34" charset="0"/>
                <a:cs typeface="Arial" panose="020B0604020202020204" pitchFamily="34" charset="0"/>
              </a:rPr>
              <a:t> </a:t>
            </a:r>
            <a:r>
              <a:rPr lang="es-MX" sz="2800" b="1" dirty="0" smtClean="0">
                <a:solidFill>
                  <a:schemeClr val="bg1"/>
                </a:solidFill>
                <a:latin typeface="Arial" panose="020B0604020202020204" pitchFamily="34" charset="0"/>
                <a:cs typeface="Arial" panose="020B0604020202020204" pitchFamily="34" charset="0"/>
              </a:rPr>
              <a:t>“yes/no </a:t>
            </a:r>
            <a:r>
              <a:rPr lang="es-MX" sz="2800" b="1" dirty="0" err="1" smtClean="0">
                <a:solidFill>
                  <a:schemeClr val="bg1"/>
                </a:solidFill>
                <a:latin typeface="Arial" panose="020B0604020202020204" pitchFamily="34" charset="0"/>
                <a:cs typeface="Arial" panose="020B0604020202020204" pitchFamily="34" charset="0"/>
              </a:rPr>
              <a:t>questions</a:t>
            </a:r>
            <a:r>
              <a:rPr lang="es-MX" sz="2800" b="1" dirty="0" smtClean="0">
                <a:solidFill>
                  <a:schemeClr val="bg1"/>
                </a:solidFill>
                <a:latin typeface="Arial" panose="020B0604020202020204" pitchFamily="34" charset="0"/>
                <a:cs typeface="Arial" panose="020B0604020202020204" pitchFamily="34" charset="0"/>
              </a:rPr>
              <a:t> </a:t>
            </a:r>
            <a:r>
              <a:rPr lang="es-MX" sz="2800" b="1" dirty="0" err="1" smtClean="0">
                <a:solidFill>
                  <a:schemeClr val="bg1"/>
                </a:solidFill>
                <a:latin typeface="Arial" panose="020B0604020202020204" pitchFamily="34" charset="0"/>
                <a:cs typeface="Arial" panose="020B0604020202020204" pitchFamily="34" charset="0"/>
              </a:rPr>
              <a:t>with</a:t>
            </a:r>
            <a:r>
              <a:rPr lang="es-MX" sz="2800" b="1" dirty="0" smtClean="0">
                <a:solidFill>
                  <a:schemeClr val="bg1"/>
                </a:solidFill>
                <a:latin typeface="Arial" panose="020B0604020202020204" pitchFamily="34" charset="0"/>
                <a:cs typeface="Arial" panose="020B0604020202020204" pitchFamily="34" charset="0"/>
              </a:rPr>
              <a:t> be”</a:t>
            </a:r>
            <a:endParaRPr lang="es-MX" sz="2800" b="1" dirty="0">
              <a:solidFill>
                <a:schemeClr val="bg1"/>
              </a:solidFill>
              <a:latin typeface="Arial" panose="020B0604020202020204" pitchFamily="34" charset="0"/>
              <a:cs typeface="Arial" panose="020B0604020202020204" pitchFamily="34" charset="0"/>
            </a:endParaRPr>
          </a:p>
        </p:txBody>
      </p:sp>
      <p:pic>
        <p:nvPicPr>
          <p:cNvPr id="1030" name="Picture 6" descr="Personpleasantly Distracted Man Thinking - Hand Thinking - 587x832 PNG  Download - PNGkit"/>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718298" y="726093"/>
            <a:ext cx="2633136" cy="30412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nte Pensando Imágenes Y Fotos - 123RF"/>
          <p:cNvPicPr>
            <a:picLocks noChangeAspect="1" noChangeArrowheads="1"/>
          </p:cNvPicPr>
          <p:nvPr/>
        </p:nvPicPr>
        <p:blipFill rotWithShape="1">
          <a:blip r:embed="rId3">
            <a:clrChange>
              <a:clrFrom>
                <a:srgbClr val="D9D9D9"/>
              </a:clrFrom>
              <a:clrTo>
                <a:srgbClr val="D9D9D9">
                  <a:alpha val="0"/>
                </a:srgbClr>
              </a:clrTo>
            </a:clrChange>
            <a:extLst>
              <a:ext uri="{28A0092B-C50C-407E-A947-70E740481C1C}">
                <a14:useLocalDpi xmlns:a14="http://schemas.microsoft.com/office/drawing/2010/main" val="0"/>
              </a:ext>
            </a:extLst>
          </a:blip>
          <a:srcRect l="29842" r="28227"/>
          <a:stretch/>
        </p:blipFill>
        <p:spPr bwMode="auto">
          <a:xfrm flipH="1">
            <a:off x="6922896" y="850845"/>
            <a:ext cx="1939160" cy="274443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p:cNvCxnSpPr/>
          <p:nvPr/>
        </p:nvCxnSpPr>
        <p:spPr>
          <a:xfrm>
            <a:off x="0" y="3800034"/>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036" name="Picture 12" descr="Creíste estar embarazada? Tres cosas por las que pudiste pasar - Hola Muje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9252"/>
          <a:stretch/>
        </p:blipFill>
        <p:spPr bwMode="auto">
          <a:xfrm flipH="1">
            <a:off x="6661648" y="3974092"/>
            <a:ext cx="2131664" cy="2841737"/>
          </a:xfrm>
          <a:prstGeom prst="rect">
            <a:avLst/>
          </a:prstGeom>
          <a:noFill/>
          <a:extLst>
            <a:ext uri="{909E8E84-426E-40DD-AFC4-6F175D3DCCD1}">
              <a14:hiddenFill xmlns:a14="http://schemas.microsoft.com/office/drawing/2010/main">
                <a:solidFill>
                  <a:srgbClr val="FFFFFF"/>
                </a:solidFill>
              </a14:hiddenFill>
            </a:ext>
          </a:extLst>
        </p:spPr>
      </p:pic>
      <p:sp>
        <p:nvSpPr>
          <p:cNvPr id="10" name="Llamada ovalada 9"/>
          <p:cNvSpPr/>
          <p:nvPr/>
        </p:nvSpPr>
        <p:spPr>
          <a:xfrm>
            <a:off x="2660057" y="680138"/>
            <a:ext cx="2416079" cy="1421793"/>
          </a:xfrm>
          <a:prstGeom prst="wedgeEllipseCallout">
            <a:avLst>
              <a:gd name="adj1" fmla="val -64612"/>
              <a:gd name="adj2" fmla="val 16232"/>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err="1" smtClean="0">
                <a:solidFill>
                  <a:schemeClr val="tx1"/>
                </a:solidFill>
                <a:latin typeface="Arial" panose="020B0604020202020204" pitchFamily="34" charset="0"/>
                <a:cs typeface="Arial" panose="020B0604020202020204" pitchFamily="34" charset="0"/>
              </a:rPr>
              <a:t>Is</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this</a:t>
            </a:r>
            <a:r>
              <a:rPr lang="es-MX" sz="1600" b="1"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your</a:t>
            </a:r>
            <a:r>
              <a:rPr lang="es-MX" sz="1200" dirty="0" smtClean="0">
                <a:solidFill>
                  <a:schemeClr val="tx1"/>
                </a:solidFill>
                <a:latin typeface="Arial" panose="020B0604020202020204" pitchFamily="34" charset="0"/>
                <a:cs typeface="Arial" panose="020B0604020202020204" pitchFamily="34" charset="0"/>
              </a:rPr>
              <a:t> Tablet ?</a:t>
            </a:r>
            <a:endParaRPr lang="es-MX" sz="1200" dirty="0">
              <a:solidFill>
                <a:schemeClr val="tx1"/>
              </a:solidFill>
              <a:latin typeface="Arial" panose="020B0604020202020204" pitchFamily="34" charset="0"/>
              <a:cs typeface="Arial" panose="020B0604020202020204" pitchFamily="34" charset="0"/>
            </a:endParaRPr>
          </a:p>
        </p:txBody>
      </p:sp>
      <p:sp>
        <p:nvSpPr>
          <p:cNvPr id="17" name="Llamada ovalada 16"/>
          <p:cNvSpPr/>
          <p:nvPr/>
        </p:nvSpPr>
        <p:spPr>
          <a:xfrm>
            <a:off x="5198194" y="850845"/>
            <a:ext cx="2067514" cy="1049206"/>
          </a:xfrm>
          <a:prstGeom prst="wedgeEllipseCallout">
            <a:avLst>
              <a:gd name="adj1" fmla="val 73246"/>
              <a:gd name="adj2" fmla="val 24567"/>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anose="020B0604020202020204" pitchFamily="34" charset="0"/>
              </a:rPr>
              <a:t>Yes, </a:t>
            </a:r>
            <a:r>
              <a:rPr lang="es-MX" sz="1600" b="1" dirty="0" err="1" smtClean="0">
                <a:solidFill>
                  <a:schemeClr val="tx1"/>
                </a:solidFill>
                <a:latin typeface="Arial" panose="020B0604020202020204" pitchFamily="34" charset="0"/>
                <a:cs typeface="Arial" panose="020B0604020202020204" pitchFamily="34" charset="0"/>
              </a:rPr>
              <a:t>it</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is</a:t>
            </a:r>
            <a:endParaRPr lang="es-MX" sz="1600" b="1" dirty="0" smtClean="0">
              <a:solidFill>
                <a:schemeClr val="tx1"/>
              </a:solidFill>
              <a:latin typeface="Arial" panose="020B0604020202020204" pitchFamily="34" charset="0"/>
              <a:cs typeface="Arial" panose="020B0604020202020204" pitchFamily="34" charset="0"/>
            </a:endParaRPr>
          </a:p>
          <a:p>
            <a:pPr algn="ctr"/>
            <a:r>
              <a:rPr lang="es-MX" sz="1600" dirty="0" smtClean="0">
                <a:solidFill>
                  <a:schemeClr val="tx1"/>
                </a:solidFill>
                <a:latin typeface="Arial" panose="020B0604020202020204" pitchFamily="34" charset="0"/>
                <a:cs typeface="Arial" panose="020B0604020202020204" pitchFamily="34" charset="0"/>
              </a:rPr>
              <a:t>No, </a:t>
            </a:r>
            <a:r>
              <a:rPr lang="es-MX" sz="1600" b="1" dirty="0" err="1" smtClean="0">
                <a:solidFill>
                  <a:schemeClr val="tx1"/>
                </a:solidFill>
                <a:latin typeface="Arial" panose="020B0604020202020204" pitchFamily="34" charset="0"/>
                <a:cs typeface="Arial" panose="020B0604020202020204" pitchFamily="34" charset="0"/>
              </a:rPr>
              <a:t>it</a:t>
            </a:r>
            <a:r>
              <a:rPr lang="es-MX" sz="1600" b="1" dirty="0" err="1">
                <a:solidFill>
                  <a:schemeClr val="tx1"/>
                </a:solidFill>
                <a:latin typeface="Arial" panose="020B0604020202020204" pitchFamily="34" charset="0"/>
                <a:cs typeface="Arial" panose="020B0604020202020204" pitchFamily="34" charset="0"/>
              </a:rPr>
              <a:t>´</a:t>
            </a:r>
            <a:r>
              <a:rPr lang="es-MX" sz="1600" b="1" dirty="0" err="1" smtClean="0">
                <a:solidFill>
                  <a:schemeClr val="tx1"/>
                </a:solidFill>
                <a:latin typeface="Arial" panose="020B0604020202020204" pitchFamily="34" charset="0"/>
                <a:cs typeface="Arial" panose="020B0604020202020204" pitchFamily="34" charset="0"/>
              </a:rPr>
              <a:t>s</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not</a:t>
            </a:r>
            <a:endParaRPr lang="es-MX" sz="1600" b="1" dirty="0">
              <a:solidFill>
                <a:schemeClr val="tx1"/>
              </a:solidFill>
              <a:latin typeface="Arial" panose="020B0604020202020204" pitchFamily="34" charset="0"/>
              <a:cs typeface="Arial" panose="020B0604020202020204" pitchFamily="34" charset="0"/>
            </a:endParaRPr>
          </a:p>
        </p:txBody>
      </p:sp>
      <p:sp>
        <p:nvSpPr>
          <p:cNvPr id="20" name="Llamada ovalada 19"/>
          <p:cNvSpPr/>
          <p:nvPr/>
        </p:nvSpPr>
        <p:spPr>
          <a:xfrm>
            <a:off x="2438622" y="3990297"/>
            <a:ext cx="2759572" cy="1439916"/>
          </a:xfrm>
          <a:prstGeom prst="wedgeEllipseCallout">
            <a:avLst>
              <a:gd name="adj1" fmla="val -60974"/>
              <a:gd name="adj2" fmla="val 35207"/>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Are </a:t>
            </a:r>
            <a:r>
              <a:rPr lang="es-MX" sz="1600" b="1" dirty="0" err="1" smtClean="0">
                <a:solidFill>
                  <a:schemeClr val="tx1"/>
                </a:solidFill>
                <a:latin typeface="Arial" panose="020B0604020202020204" pitchFamily="34" charset="0"/>
                <a:cs typeface="Arial" panose="020B0604020202020204" pitchFamily="34" charset="0"/>
              </a:rPr>
              <a:t>these</a:t>
            </a:r>
            <a:r>
              <a:rPr lang="es-MX" sz="1600" b="1"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your</a:t>
            </a:r>
            <a:r>
              <a:rPr lang="es-MX" sz="1200" dirty="0" smtClean="0">
                <a:solidFill>
                  <a:schemeClr val="tx1"/>
                </a:solidFill>
                <a:latin typeface="Arial" panose="020B0604020202020204" pitchFamily="34" charset="0"/>
                <a:cs typeface="Arial" panose="020B0604020202020204" pitchFamily="34" charset="0"/>
              </a:rPr>
              <a:t> </a:t>
            </a:r>
            <a:r>
              <a:rPr lang="es-MX" sz="1200" dirty="0" err="1" smtClean="0">
                <a:solidFill>
                  <a:schemeClr val="tx1"/>
                </a:solidFill>
                <a:latin typeface="Arial" panose="020B0604020202020204" pitchFamily="34" charset="0"/>
                <a:cs typeface="Arial" panose="020B0604020202020204" pitchFamily="34" charset="0"/>
              </a:rPr>
              <a:t>keys</a:t>
            </a:r>
            <a:r>
              <a:rPr lang="es-MX" sz="1200" dirty="0" smtClean="0">
                <a:solidFill>
                  <a:schemeClr val="tx1"/>
                </a:solidFill>
                <a:latin typeface="Arial" panose="020B0604020202020204" pitchFamily="34" charset="0"/>
                <a:cs typeface="Arial" panose="020B0604020202020204" pitchFamily="34" charset="0"/>
              </a:rPr>
              <a:t> ?</a:t>
            </a:r>
            <a:endParaRPr lang="es-MX" sz="1200" dirty="0">
              <a:solidFill>
                <a:schemeClr val="tx1"/>
              </a:solidFill>
              <a:latin typeface="Arial" panose="020B0604020202020204" pitchFamily="34" charset="0"/>
              <a:cs typeface="Arial" panose="020B0604020202020204" pitchFamily="34" charset="0"/>
            </a:endParaRPr>
          </a:p>
        </p:txBody>
      </p:sp>
      <p:sp>
        <p:nvSpPr>
          <p:cNvPr id="22" name="Llamada ovalada 21"/>
          <p:cNvSpPr/>
          <p:nvPr/>
        </p:nvSpPr>
        <p:spPr>
          <a:xfrm>
            <a:off x="5279351" y="4135415"/>
            <a:ext cx="2368356" cy="1049206"/>
          </a:xfrm>
          <a:prstGeom prst="wedgeEllipseCallout">
            <a:avLst>
              <a:gd name="adj1" fmla="val 61659"/>
              <a:gd name="adj2" fmla="val 56258"/>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latin typeface="Arial" panose="020B0604020202020204" pitchFamily="34" charset="0"/>
                <a:cs typeface="Arial" panose="020B0604020202020204" pitchFamily="34" charset="0"/>
              </a:rPr>
              <a:t>Yes, </a:t>
            </a:r>
            <a:r>
              <a:rPr lang="es-MX" sz="1600" b="1" dirty="0" err="1" smtClean="0">
                <a:solidFill>
                  <a:schemeClr val="tx1"/>
                </a:solidFill>
                <a:latin typeface="Arial" panose="020B0604020202020204" pitchFamily="34" charset="0"/>
                <a:cs typeface="Arial" panose="020B0604020202020204" pitchFamily="34" charset="0"/>
              </a:rPr>
              <a:t>they</a:t>
            </a:r>
            <a:r>
              <a:rPr lang="es-MX" sz="1600" b="1" dirty="0" smtClean="0">
                <a:solidFill>
                  <a:schemeClr val="tx1"/>
                </a:solidFill>
                <a:latin typeface="Arial" panose="020B0604020202020204" pitchFamily="34" charset="0"/>
                <a:cs typeface="Arial" panose="020B0604020202020204" pitchFamily="34" charset="0"/>
              </a:rPr>
              <a:t> are</a:t>
            </a:r>
          </a:p>
          <a:p>
            <a:pPr algn="ctr"/>
            <a:r>
              <a:rPr lang="es-MX" sz="1600" dirty="0" smtClean="0">
                <a:solidFill>
                  <a:schemeClr val="tx1"/>
                </a:solidFill>
                <a:latin typeface="Arial" panose="020B0604020202020204" pitchFamily="34" charset="0"/>
                <a:cs typeface="Arial" panose="020B0604020202020204" pitchFamily="34" charset="0"/>
              </a:rPr>
              <a:t>No, </a:t>
            </a:r>
            <a:r>
              <a:rPr lang="es-MX" sz="1600" b="1" dirty="0" err="1" smtClean="0">
                <a:solidFill>
                  <a:schemeClr val="tx1"/>
                </a:solidFill>
                <a:latin typeface="Arial" panose="020B0604020202020204" pitchFamily="34" charset="0"/>
                <a:cs typeface="Arial" panose="020B0604020202020204" pitchFamily="34" charset="0"/>
              </a:rPr>
              <a:t>they´re</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not</a:t>
            </a:r>
            <a:endParaRPr lang="es-MX" sz="1600" b="1" dirty="0">
              <a:solidFill>
                <a:schemeClr val="tx1"/>
              </a:solidFill>
              <a:latin typeface="Arial" panose="020B0604020202020204" pitchFamily="34" charset="0"/>
              <a:cs typeface="Arial" panose="020B0604020202020204" pitchFamily="34" charset="0"/>
            </a:endParaRPr>
          </a:p>
        </p:txBody>
      </p:sp>
      <p:sp>
        <p:nvSpPr>
          <p:cNvPr id="11" name="CuadroTexto 10"/>
          <p:cNvSpPr txBox="1"/>
          <p:nvPr/>
        </p:nvSpPr>
        <p:spPr>
          <a:xfrm>
            <a:off x="47516" y="607343"/>
            <a:ext cx="1414170" cy="461665"/>
          </a:xfrm>
          <a:prstGeom prst="rect">
            <a:avLst/>
          </a:prstGeom>
          <a:noFill/>
        </p:spPr>
        <p:txBody>
          <a:bodyPr wrap="none" rtlCol="0">
            <a:spAutoFit/>
          </a:bodyPr>
          <a:lstStyle/>
          <a:p>
            <a:r>
              <a:rPr lang="es-MX" sz="2400" b="1" dirty="0" smtClean="0">
                <a:solidFill>
                  <a:srgbClr val="00B050"/>
                </a:solidFill>
                <a:latin typeface="Arial" panose="020B0604020202020204" pitchFamily="34" charset="0"/>
                <a:cs typeface="Arial" panose="020B0604020202020204" pitchFamily="34" charset="0"/>
              </a:rPr>
              <a:t>Singular</a:t>
            </a:r>
            <a:endParaRPr lang="es-MX" sz="2400" b="1" dirty="0">
              <a:solidFill>
                <a:srgbClr val="00B050"/>
              </a:solidFill>
              <a:latin typeface="Arial" panose="020B0604020202020204" pitchFamily="34" charset="0"/>
              <a:cs typeface="Arial" panose="020B0604020202020204" pitchFamily="34" charset="0"/>
            </a:endParaRPr>
          </a:p>
        </p:txBody>
      </p:sp>
      <p:sp>
        <p:nvSpPr>
          <p:cNvPr id="24" name="CuadroTexto 23"/>
          <p:cNvSpPr txBox="1"/>
          <p:nvPr/>
        </p:nvSpPr>
        <p:spPr>
          <a:xfrm>
            <a:off x="46838" y="3893354"/>
            <a:ext cx="1039067" cy="461665"/>
          </a:xfrm>
          <a:prstGeom prst="rect">
            <a:avLst/>
          </a:prstGeom>
          <a:noFill/>
        </p:spPr>
        <p:txBody>
          <a:bodyPr wrap="none" rtlCol="0">
            <a:spAutoFit/>
          </a:bodyPr>
          <a:lstStyle/>
          <a:p>
            <a:r>
              <a:rPr lang="es-MX" sz="2400" b="1" dirty="0" smtClean="0">
                <a:solidFill>
                  <a:srgbClr val="00B050"/>
                </a:solidFill>
                <a:latin typeface="Arial" panose="020B0604020202020204" pitchFamily="34" charset="0"/>
                <a:cs typeface="Arial" panose="020B0604020202020204" pitchFamily="34" charset="0"/>
              </a:rPr>
              <a:t>Plural</a:t>
            </a:r>
            <a:endParaRPr lang="es-MX" sz="2400" b="1" dirty="0">
              <a:solidFill>
                <a:srgbClr val="00B050"/>
              </a:solidFill>
              <a:latin typeface="Arial" panose="020B0604020202020204" pitchFamily="34" charset="0"/>
              <a:cs typeface="Arial" panose="020B0604020202020204" pitchFamily="34" charset="0"/>
            </a:endParaRPr>
          </a:p>
        </p:txBody>
      </p:sp>
      <p:pic>
        <p:nvPicPr>
          <p:cNvPr id="15" name="Picture 4" descr="Hombre Confundido Con El Ceño Fruncido En Un Manojo De Llaves Del Coche Con  Una Expresión Pensativa Mientras Reflexiona Lo Que Tiene Que Hacer Con  Ellos Ahora Que Ha Logrado Su Ambició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08" y="4654910"/>
            <a:ext cx="2783514" cy="193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eadphones / PX7 | Bowers &amp; Wilk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182" y="5177138"/>
            <a:ext cx="1929242" cy="1354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p:cNvGraphicFramePr>
            <a:graphicFrameLocks noGrp="1"/>
          </p:cNvGraphicFramePr>
          <p:nvPr>
            <p:extLst>
              <p:ext uri="{D42A27DB-BD31-4B8C-83A1-F6EECF244321}">
                <p14:modId xmlns:p14="http://schemas.microsoft.com/office/powerpoint/2010/main" val="530706894"/>
              </p:ext>
            </p:extLst>
          </p:nvPr>
        </p:nvGraphicFramePr>
        <p:xfrm>
          <a:off x="1703267" y="2133624"/>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flashdrive</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No,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270044510"/>
              </p:ext>
            </p:extLst>
          </p:nvPr>
        </p:nvGraphicFramePr>
        <p:xfrm>
          <a:off x="1703268" y="3720049"/>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wallet</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No,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547415704"/>
              </p:ext>
            </p:extLst>
          </p:nvPr>
        </p:nvGraphicFramePr>
        <p:xfrm>
          <a:off x="1719793" y="5394055"/>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glasses</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Yes,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321177592"/>
              </p:ext>
            </p:extLst>
          </p:nvPr>
        </p:nvGraphicFramePr>
        <p:xfrm>
          <a:off x="6320097" y="3720049"/>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umbrella</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Yes,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427327443"/>
              </p:ext>
            </p:extLst>
          </p:nvPr>
        </p:nvGraphicFramePr>
        <p:xfrm>
          <a:off x="6310760" y="2151554"/>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keys</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Yes,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091248338"/>
              </p:ext>
            </p:extLst>
          </p:nvPr>
        </p:nvGraphicFramePr>
        <p:xfrm>
          <a:off x="6351417" y="5338505"/>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smtClean="0">
                          <a:solidFill>
                            <a:schemeClr val="tx1"/>
                          </a:solidFill>
                          <a:latin typeface="Arial" panose="020B0604020202020204" pitchFamily="34" charset="0"/>
                          <a:cs typeface="Arial" panose="020B0604020202020204" pitchFamily="34" charset="0"/>
                        </a:rPr>
                        <a:t>______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headphones</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No, __________</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sp>
        <p:nvSpPr>
          <p:cNvPr id="17" name="CuadroTexto 16"/>
          <p:cNvSpPr txBox="1"/>
          <p:nvPr/>
        </p:nvSpPr>
        <p:spPr>
          <a:xfrm>
            <a:off x="53788" y="51906"/>
            <a:ext cx="7349704" cy="369332"/>
          </a:xfrm>
          <a:prstGeom prst="rect">
            <a:avLst/>
          </a:prstGeom>
          <a:noFill/>
        </p:spPr>
        <p:txBody>
          <a:bodyPr wrap="none" rtlCol="0">
            <a:spAutoFit/>
          </a:bodyPr>
          <a:lstStyle/>
          <a:p>
            <a:r>
              <a:rPr lang="es-MX" dirty="0" smtClean="0"/>
              <a:t>Complete </a:t>
            </a:r>
            <a:r>
              <a:rPr lang="es-MX" dirty="0" err="1" smtClean="0"/>
              <a:t>the</a:t>
            </a:r>
            <a:r>
              <a:rPr lang="es-MX" dirty="0" smtClean="0"/>
              <a:t> </a:t>
            </a:r>
            <a:r>
              <a:rPr lang="es-MX" dirty="0" err="1" smtClean="0"/>
              <a:t>following</a:t>
            </a:r>
            <a:r>
              <a:rPr lang="es-MX" dirty="0" smtClean="0"/>
              <a:t> </a:t>
            </a:r>
            <a:r>
              <a:rPr lang="es-MX" dirty="0" err="1" smtClean="0"/>
              <a:t>questions</a:t>
            </a:r>
            <a:r>
              <a:rPr lang="es-MX" dirty="0" smtClean="0"/>
              <a:t> </a:t>
            </a:r>
            <a:r>
              <a:rPr lang="es-MX" dirty="0" err="1" smtClean="0"/>
              <a:t>with</a:t>
            </a:r>
            <a:r>
              <a:rPr lang="es-MX" dirty="0" smtClean="0"/>
              <a:t> </a:t>
            </a:r>
            <a:r>
              <a:rPr lang="es-MX" dirty="0" err="1" smtClean="0"/>
              <a:t>this</a:t>
            </a:r>
            <a:r>
              <a:rPr lang="es-MX" dirty="0" smtClean="0"/>
              <a:t>, </a:t>
            </a:r>
            <a:r>
              <a:rPr lang="es-MX" dirty="0" err="1" smtClean="0"/>
              <a:t>these</a:t>
            </a:r>
            <a:r>
              <a:rPr lang="es-MX" dirty="0" smtClean="0"/>
              <a:t>, </a:t>
            </a:r>
            <a:r>
              <a:rPr lang="es-MX" dirty="0" err="1" smtClean="0"/>
              <a:t>then</a:t>
            </a:r>
            <a:r>
              <a:rPr lang="es-MX" dirty="0" smtClean="0"/>
              <a:t> </a:t>
            </a:r>
            <a:r>
              <a:rPr lang="es-MX" dirty="0" err="1" smtClean="0"/>
              <a:t>give</a:t>
            </a:r>
            <a:r>
              <a:rPr lang="es-MX" dirty="0" smtClean="0"/>
              <a:t> </a:t>
            </a:r>
            <a:r>
              <a:rPr lang="es-MX" dirty="0" err="1" smtClean="0"/>
              <a:t>correct</a:t>
            </a:r>
            <a:r>
              <a:rPr lang="es-MX" dirty="0" smtClean="0"/>
              <a:t> </a:t>
            </a:r>
            <a:r>
              <a:rPr lang="es-MX" dirty="0" err="1" smtClean="0"/>
              <a:t>answers</a:t>
            </a:r>
            <a:r>
              <a:rPr lang="es-MX" dirty="0" smtClean="0"/>
              <a:t>.</a:t>
            </a:r>
            <a:endParaRPr lang="es-MX" dirty="0"/>
          </a:p>
        </p:txBody>
      </p:sp>
      <p:sp>
        <p:nvSpPr>
          <p:cNvPr id="18" name="CuadroTexto 17"/>
          <p:cNvSpPr txBox="1"/>
          <p:nvPr/>
        </p:nvSpPr>
        <p:spPr>
          <a:xfrm>
            <a:off x="89643" y="150516"/>
            <a:ext cx="5993949" cy="461665"/>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
            </a:r>
            <a:br>
              <a:rPr lang="es-MX" sz="1200" dirty="0">
                <a:latin typeface="Arial" panose="020B0604020202020204" pitchFamily="34" charset="0"/>
                <a:cs typeface="Arial" panose="020B0604020202020204" pitchFamily="34" charset="0"/>
              </a:rPr>
            </a:br>
            <a:r>
              <a:rPr lang="es-MX" sz="1200" dirty="0">
                <a:latin typeface="Arial" panose="020B0604020202020204" pitchFamily="34" charset="0"/>
                <a:cs typeface="Arial" panose="020B0604020202020204" pitchFamily="34" charset="0"/>
              </a:rPr>
              <a:t>Complete las siguientes preguntas con </a:t>
            </a:r>
            <a:r>
              <a:rPr lang="es-MX" sz="1200" dirty="0" err="1" smtClean="0">
                <a:latin typeface="Arial" panose="020B0604020202020204" pitchFamily="34" charset="0"/>
                <a:cs typeface="Arial" panose="020B0604020202020204" pitchFamily="34" charset="0"/>
              </a:rPr>
              <a:t>this</a:t>
            </a:r>
            <a:r>
              <a:rPr lang="es-MX" sz="1200" dirty="0" smtClean="0">
                <a:latin typeface="Arial" panose="020B0604020202020204" pitchFamily="34" charset="0"/>
                <a:cs typeface="Arial" panose="020B0604020202020204" pitchFamily="34" charset="0"/>
              </a:rPr>
              <a:t>, </a:t>
            </a:r>
            <a:r>
              <a:rPr lang="es-MX" sz="1200" dirty="0" err="1" smtClean="0">
                <a:latin typeface="Arial" panose="020B0604020202020204" pitchFamily="34" charset="0"/>
                <a:cs typeface="Arial" panose="020B0604020202020204" pitchFamily="34" charset="0"/>
              </a:rPr>
              <a:t>these</a:t>
            </a:r>
            <a:r>
              <a:rPr lang="es-MX" sz="1200" dirty="0" smtClean="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luego dé las respuestas correctas</a:t>
            </a:r>
            <a:r>
              <a:rPr lang="es-MX" sz="1200" dirty="0" smtClean="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p:txBody>
      </p:sp>
      <p:graphicFrame>
        <p:nvGraphicFramePr>
          <p:cNvPr id="19" name="Tabla 18"/>
          <p:cNvGraphicFramePr>
            <a:graphicFrameLocks noGrp="1"/>
          </p:cNvGraphicFramePr>
          <p:nvPr>
            <p:extLst>
              <p:ext uri="{D42A27DB-BD31-4B8C-83A1-F6EECF244321}">
                <p14:modId xmlns:p14="http://schemas.microsoft.com/office/powerpoint/2010/main" val="3863897130"/>
              </p:ext>
            </p:extLst>
          </p:nvPr>
        </p:nvGraphicFramePr>
        <p:xfrm>
          <a:off x="3863378" y="903474"/>
          <a:ext cx="2420484" cy="741680"/>
        </p:xfrm>
        <a:graphic>
          <a:graphicData uri="http://schemas.openxmlformats.org/drawingml/2006/table">
            <a:tbl>
              <a:tblPr firstRow="1" bandRow="1">
                <a:tableStyleId>{5C22544A-7EE6-4342-B048-85BDC9FD1C3A}</a:tableStyleId>
              </a:tblPr>
              <a:tblGrid>
                <a:gridCol w="2420484"/>
              </a:tblGrid>
              <a:tr h="370840">
                <a:tc>
                  <a:txBody>
                    <a:bodyPr/>
                    <a:lstStyle/>
                    <a:p>
                      <a:r>
                        <a:rPr lang="es-MX" sz="1400" b="0" dirty="0" err="1" smtClean="0">
                          <a:solidFill>
                            <a:srgbClr val="0000FF"/>
                          </a:solidFill>
                          <a:latin typeface="Arial" panose="020B0604020202020204" pitchFamily="34" charset="0"/>
                          <a:cs typeface="Arial" panose="020B0604020202020204" pitchFamily="34" charset="0"/>
                        </a:rPr>
                        <a:t>Is</a:t>
                      </a:r>
                      <a:r>
                        <a:rPr lang="es-MX" sz="1400" b="0" dirty="0" smtClean="0">
                          <a:solidFill>
                            <a:srgbClr val="0000FF"/>
                          </a:solidFill>
                          <a:latin typeface="Arial" panose="020B0604020202020204" pitchFamily="34" charset="0"/>
                          <a:cs typeface="Arial" panose="020B0604020202020204" pitchFamily="34" charset="0"/>
                        </a:rPr>
                        <a:t> </a:t>
                      </a:r>
                      <a:r>
                        <a:rPr lang="es-MX" sz="1400" b="0" dirty="0" err="1" smtClean="0">
                          <a:solidFill>
                            <a:srgbClr val="0000FF"/>
                          </a:solidFill>
                          <a:latin typeface="Arial" panose="020B0604020202020204" pitchFamily="34" charset="0"/>
                          <a:cs typeface="Arial" panose="020B0604020202020204" pitchFamily="34" charset="0"/>
                        </a:rPr>
                        <a:t>this</a:t>
                      </a:r>
                      <a:r>
                        <a:rPr lang="es-MX" sz="1400" b="0" dirty="0" smtClean="0">
                          <a:solidFill>
                            <a:srgbClr val="0000FF"/>
                          </a:solidFill>
                          <a:latin typeface="Arial" panose="020B0604020202020204" pitchFamily="34" charset="0"/>
                          <a:cs typeface="Arial" panose="020B0604020202020204" pitchFamily="34" charset="0"/>
                        </a:rPr>
                        <a:t> </a:t>
                      </a:r>
                      <a:r>
                        <a:rPr lang="es-MX" sz="1400" b="0" dirty="0" err="1" smtClean="0">
                          <a:solidFill>
                            <a:schemeClr val="tx1"/>
                          </a:solidFill>
                          <a:latin typeface="Arial" panose="020B0604020202020204" pitchFamily="34" charset="0"/>
                          <a:cs typeface="Arial" panose="020B0604020202020204" pitchFamily="34" charset="0"/>
                        </a:rPr>
                        <a:t>your</a:t>
                      </a:r>
                      <a:r>
                        <a:rPr lang="es-MX" sz="1400" b="0" baseline="0" dirty="0" smtClean="0">
                          <a:solidFill>
                            <a:schemeClr val="tx1"/>
                          </a:solidFill>
                          <a:latin typeface="Arial" panose="020B0604020202020204" pitchFamily="34" charset="0"/>
                          <a:cs typeface="Arial" panose="020B0604020202020204" pitchFamily="34" charset="0"/>
                        </a:rPr>
                        <a:t> </a:t>
                      </a:r>
                      <a:r>
                        <a:rPr lang="es-MX" sz="1400" b="0" baseline="0" dirty="0" err="1" smtClean="0">
                          <a:solidFill>
                            <a:schemeClr val="tx1"/>
                          </a:solidFill>
                          <a:latin typeface="Arial" panose="020B0604020202020204" pitchFamily="34" charset="0"/>
                          <a:cs typeface="Arial" panose="020B0604020202020204" pitchFamily="34" charset="0"/>
                        </a:rPr>
                        <a:t>backpack</a:t>
                      </a:r>
                      <a:r>
                        <a:rPr lang="es-MX" sz="1400" b="0" baseline="0" dirty="0" smtClean="0">
                          <a:solidFill>
                            <a:schemeClr val="tx1"/>
                          </a:solidFill>
                          <a:latin typeface="Arial" panose="020B0604020202020204" pitchFamily="34" charset="0"/>
                          <a:cs typeface="Arial" panose="020B0604020202020204" pitchFamily="34" charset="0"/>
                        </a:rPr>
                        <a:t>?</a:t>
                      </a:r>
                      <a:endParaRPr lang="es-MX"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370840">
                <a:tc>
                  <a:txBody>
                    <a:bodyPr/>
                    <a:lstStyle/>
                    <a:p>
                      <a:r>
                        <a:rPr lang="es-MX" sz="1400" b="0" dirty="0" smtClean="0">
                          <a:solidFill>
                            <a:schemeClr val="tx1"/>
                          </a:solidFill>
                          <a:latin typeface="Arial" panose="020B0604020202020204" pitchFamily="34" charset="0"/>
                          <a:cs typeface="Arial" panose="020B0604020202020204" pitchFamily="34" charset="0"/>
                        </a:rPr>
                        <a:t> No, </a:t>
                      </a:r>
                      <a:r>
                        <a:rPr lang="es-MX" sz="1400" b="0" dirty="0" err="1" smtClean="0">
                          <a:solidFill>
                            <a:srgbClr val="0000FF"/>
                          </a:solidFill>
                          <a:latin typeface="Arial" panose="020B0604020202020204" pitchFamily="34" charset="0"/>
                          <a:cs typeface="Arial" panose="020B0604020202020204" pitchFamily="34" charset="0"/>
                        </a:rPr>
                        <a:t>it´s</a:t>
                      </a:r>
                      <a:r>
                        <a:rPr lang="es-MX" sz="1400" b="0" dirty="0" smtClean="0">
                          <a:solidFill>
                            <a:srgbClr val="0000FF"/>
                          </a:solidFill>
                          <a:latin typeface="Arial" panose="020B0604020202020204" pitchFamily="34" charset="0"/>
                          <a:cs typeface="Arial" panose="020B0604020202020204" pitchFamily="34" charset="0"/>
                        </a:rPr>
                        <a:t> </a:t>
                      </a:r>
                      <a:r>
                        <a:rPr lang="es-MX" sz="1400" b="0" dirty="0" err="1" smtClean="0">
                          <a:solidFill>
                            <a:srgbClr val="0000FF"/>
                          </a:solidFill>
                          <a:latin typeface="Arial" panose="020B0604020202020204" pitchFamily="34" charset="0"/>
                          <a:cs typeface="Arial" panose="020B0604020202020204" pitchFamily="34" charset="0"/>
                        </a:rPr>
                        <a:t>not</a:t>
                      </a:r>
                      <a:endParaRPr lang="es-MX" sz="1400" b="0" dirty="0">
                        <a:solidFill>
                          <a:srgbClr val="0000FF"/>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sp>
        <p:nvSpPr>
          <p:cNvPr id="3" name="AutoShape 4" descr="Amazon.com: Memoria USB 3.0 de 1 TB - velocidades de lectura de hasta 100  MB/seg. Unidad pulgar 1 TB Memory Stick 1000 GB Pen Drive 1 TB giratorio  estilo de metal llaver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368300" y="1964273"/>
            <a:ext cx="1112133" cy="762129"/>
          </a:xfrm>
          <a:prstGeom prst="rect">
            <a:avLst/>
          </a:prstGeom>
        </p:spPr>
      </p:pic>
      <p:sp>
        <p:nvSpPr>
          <p:cNvPr id="20" name="AutoShape 6" descr="Amazon.com: Mochila antirrobo para portátil con carga USB compatible con  portátil de 15.6 pulgadas con bloqueo incluido., A-gris : Electrónica"/>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1" name="Imagen 20"/>
          <p:cNvPicPr>
            <a:picLocks noChangeAspect="1"/>
          </p:cNvPicPr>
          <p:nvPr/>
        </p:nvPicPr>
        <p:blipFill>
          <a:blip r:embed="rId4"/>
          <a:stretch>
            <a:fillRect/>
          </a:stretch>
        </p:blipFill>
        <p:spPr>
          <a:xfrm>
            <a:off x="2947286" y="786260"/>
            <a:ext cx="819454" cy="1082953"/>
          </a:xfrm>
          <a:prstGeom prst="rect">
            <a:avLst/>
          </a:prstGeom>
        </p:spPr>
      </p:pic>
      <p:pic>
        <p:nvPicPr>
          <p:cNvPr id="2056" name="Picture 8" descr="Llavero - Banco de fotos e imágenes de stock - iSt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67654">
            <a:off x="5044924" y="1883270"/>
            <a:ext cx="1147579" cy="13608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mbrilla Details Con Botón Automático - Le Bolshá - Tienda en Línea"/>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4767" t="9800" r="33634" b="8201"/>
          <a:stretch/>
        </p:blipFill>
        <p:spPr bwMode="auto">
          <a:xfrm rot="17954958">
            <a:off x="4982908" y="3095269"/>
            <a:ext cx="891169" cy="16955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eather Slim Wallets For Men - RFID Mens - tiendamia.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377" y="3557453"/>
            <a:ext cx="1085056" cy="104208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mazon.com: Felix Gray – Hopper Blue Light Blocking Computer Glasses,  Manhattan Fade : Electronic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700" y="5514446"/>
            <a:ext cx="959733" cy="68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0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601225511"/>
              </p:ext>
            </p:extLst>
          </p:nvPr>
        </p:nvGraphicFramePr>
        <p:xfrm>
          <a:off x="83380" y="549270"/>
          <a:ext cx="8894364" cy="6042602"/>
        </p:xfrm>
        <a:graphic>
          <a:graphicData uri="http://schemas.openxmlformats.org/drawingml/2006/table">
            <a:tbl>
              <a:tblPr firstRow="1" bandRow="1">
                <a:tableStyleId>{5C22544A-7EE6-4342-B048-85BDC9FD1C3A}</a:tableStyleId>
              </a:tblPr>
              <a:tblGrid>
                <a:gridCol w="4447182"/>
                <a:gridCol w="4447182"/>
              </a:tblGrid>
              <a:tr h="3021301">
                <a:tc>
                  <a:txBody>
                    <a:bodyPr/>
                    <a:lstStyle/>
                    <a:p>
                      <a:endParaRPr lang="es-MX" dirty="0"/>
                    </a:p>
                  </a:txBody>
                  <a:tcPr>
                    <a:solidFill>
                      <a:schemeClr val="accent1">
                        <a:lumMod val="20000"/>
                        <a:lumOff val="80000"/>
                      </a:schemeClr>
                    </a:solidFill>
                  </a:tcPr>
                </a:tc>
                <a:tc>
                  <a:txBody>
                    <a:bodyPr/>
                    <a:lstStyle/>
                    <a:p>
                      <a:endParaRPr lang="es-MX" dirty="0"/>
                    </a:p>
                  </a:txBody>
                  <a:tcPr>
                    <a:solidFill>
                      <a:schemeClr val="accent4">
                        <a:lumMod val="20000"/>
                        <a:lumOff val="80000"/>
                      </a:schemeClr>
                    </a:solidFill>
                  </a:tcPr>
                </a:tc>
              </a:tr>
              <a:tr h="3021301">
                <a:tc>
                  <a:txBody>
                    <a:bodyPr/>
                    <a:lstStyle/>
                    <a:p>
                      <a:endParaRPr lang="es-MX" dirty="0"/>
                    </a:p>
                  </a:txBody>
                  <a:tcPr>
                    <a:solidFill>
                      <a:schemeClr val="accent6">
                        <a:lumMod val="20000"/>
                        <a:lumOff val="80000"/>
                      </a:schemeClr>
                    </a:solidFill>
                  </a:tcPr>
                </a:tc>
                <a:tc>
                  <a:txBody>
                    <a:bodyPr/>
                    <a:lstStyle/>
                    <a:p>
                      <a:endParaRPr lang="es-MX" dirty="0"/>
                    </a:p>
                  </a:txBody>
                  <a:tcPr>
                    <a:solidFill>
                      <a:schemeClr val="accent2">
                        <a:lumMod val="20000"/>
                        <a:lumOff val="80000"/>
                      </a:schemeClr>
                    </a:solidFill>
                  </a:tcPr>
                </a:tc>
              </a:tr>
            </a:tbl>
          </a:graphicData>
        </a:graphic>
      </p:graphicFrame>
      <p:sp>
        <p:nvSpPr>
          <p:cNvPr id="7" name="CuadroTexto 6"/>
          <p:cNvSpPr txBox="1"/>
          <p:nvPr/>
        </p:nvSpPr>
        <p:spPr>
          <a:xfrm>
            <a:off x="68234" y="54588"/>
            <a:ext cx="8959504"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Correct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conversations</a:t>
            </a:r>
            <a:r>
              <a:rPr lang="es-MX" b="1" dirty="0" smtClean="0">
                <a:latin typeface="Arial" panose="020B0604020202020204" pitchFamily="34" charset="0"/>
                <a:cs typeface="Arial" panose="020B0604020202020204" pitchFamily="34" charset="0"/>
              </a:rPr>
              <a:t>,</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they</a:t>
            </a:r>
            <a:r>
              <a:rPr lang="es-MX" sz="1400" b="1" dirty="0" smtClean="0">
                <a:latin typeface="Arial" panose="020B0604020202020204" pitchFamily="34" charset="0"/>
                <a:cs typeface="Arial" panose="020B0604020202020204" pitchFamily="34" charset="0"/>
              </a:rPr>
              <a:t> are </a:t>
            </a:r>
            <a:r>
              <a:rPr lang="es-MX" sz="1400" b="1" dirty="0" err="1" smtClean="0">
                <a:latin typeface="Arial" panose="020B0604020202020204" pitchFamily="34" charset="0"/>
                <a:cs typeface="Arial" panose="020B0604020202020204" pitchFamily="34" charset="0"/>
              </a:rPr>
              <a:t>not</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correct</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circle</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the</a:t>
            </a:r>
            <a:r>
              <a:rPr lang="es-MX" sz="1400" b="1" dirty="0" smtClean="0">
                <a:latin typeface="Arial" panose="020B0604020202020204" pitchFamily="34" charset="0"/>
                <a:cs typeface="Arial" panose="020B0604020202020204" pitchFamily="34" charset="0"/>
              </a:rPr>
              <a:t> error and </a:t>
            </a:r>
            <a:r>
              <a:rPr lang="es-MX" sz="1400" b="1" dirty="0" err="1" smtClean="0">
                <a:latin typeface="Arial" panose="020B0604020202020204" pitchFamily="34" charset="0"/>
                <a:cs typeface="Arial" panose="020B0604020202020204" pitchFamily="34" charset="0"/>
              </a:rPr>
              <a:t>give</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the</a:t>
            </a:r>
            <a:r>
              <a:rPr lang="es-MX" sz="1400" b="1" dirty="0" smtClean="0">
                <a:latin typeface="Arial" panose="020B0604020202020204" pitchFamily="34" charset="0"/>
                <a:cs typeface="Arial" panose="020B0604020202020204" pitchFamily="34" charset="0"/>
              </a:rPr>
              <a:t> </a:t>
            </a:r>
            <a:r>
              <a:rPr lang="es-MX" sz="1400" b="1" dirty="0" err="1" smtClean="0">
                <a:latin typeface="Arial" panose="020B0604020202020204" pitchFamily="34" charset="0"/>
                <a:cs typeface="Arial" panose="020B0604020202020204" pitchFamily="34" charset="0"/>
              </a:rPr>
              <a:t>correct</a:t>
            </a:r>
            <a:endParaRPr lang="es-MX" sz="1400" b="1" dirty="0" smtClean="0">
              <a:latin typeface="Arial" panose="020B0604020202020204" pitchFamily="34" charset="0"/>
              <a:cs typeface="Arial" panose="020B0604020202020204" pitchFamily="34" charset="0"/>
            </a:endParaRPr>
          </a:p>
        </p:txBody>
      </p:sp>
      <p:sp>
        <p:nvSpPr>
          <p:cNvPr id="5" name="CuadroTexto 4"/>
          <p:cNvSpPr txBox="1"/>
          <p:nvPr/>
        </p:nvSpPr>
        <p:spPr>
          <a:xfrm>
            <a:off x="306512" y="2779387"/>
            <a:ext cx="3161699"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Are </a:t>
            </a:r>
            <a:r>
              <a:rPr lang="es-MX" sz="2000" dirty="0" err="1" smtClean="0">
                <a:latin typeface="Arial" panose="020B0604020202020204" pitchFamily="34" charset="0"/>
                <a:cs typeface="Arial" panose="020B0604020202020204" pitchFamily="34" charset="0"/>
              </a:rPr>
              <a:t>this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cell</a:t>
            </a:r>
            <a:r>
              <a:rPr lang="es-MX" sz="2000" dirty="0" smtClean="0">
                <a:latin typeface="Arial" panose="020B0604020202020204" pitchFamily="34" charset="0"/>
                <a:cs typeface="Arial" panose="020B0604020202020204" pitchFamily="34" charset="0"/>
              </a:rPr>
              <a:t> pone?</a:t>
            </a:r>
          </a:p>
          <a:p>
            <a:r>
              <a:rPr lang="es-MX" sz="2000" dirty="0" smtClean="0">
                <a:latin typeface="Arial" panose="020B0604020202020204" pitchFamily="34" charset="0"/>
                <a:cs typeface="Arial" panose="020B0604020202020204" pitchFamily="34" charset="0"/>
              </a:rPr>
              <a:t>B: No, </a:t>
            </a:r>
            <a:r>
              <a:rPr lang="es-MX" sz="2000" dirty="0" err="1" smtClean="0">
                <a:latin typeface="Arial" panose="020B0604020202020204" pitchFamily="34" charset="0"/>
                <a:cs typeface="Arial" panose="020B0604020202020204" pitchFamily="34" charset="0"/>
              </a:rPr>
              <a:t>they’re</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not</a:t>
            </a:r>
            <a:endParaRPr lang="es-MX" sz="2000" dirty="0">
              <a:latin typeface="Arial" panose="020B0604020202020204" pitchFamily="34" charset="0"/>
              <a:cs typeface="Arial" panose="020B0604020202020204" pitchFamily="34" charset="0"/>
            </a:endParaRPr>
          </a:p>
        </p:txBody>
      </p:sp>
      <p:sp>
        <p:nvSpPr>
          <p:cNvPr id="10" name="CuadroTexto 9"/>
          <p:cNvSpPr txBox="1"/>
          <p:nvPr/>
        </p:nvSpPr>
        <p:spPr>
          <a:xfrm>
            <a:off x="4708193" y="2636323"/>
            <a:ext cx="3224857"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err="1" smtClean="0">
                <a:latin typeface="Arial" panose="020B0604020202020204" pitchFamily="34" charset="0"/>
                <a:cs typeface="Arial" panose="020B0604020202020204" pitchFamily="34" charset="0"/>
              </a:rPr>
              <a:t>Is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these</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keys</a:t>
            </a:r>
            <a:r>
              <a:rPr lang="es-MX" sz="2000" dirty="0" smtClean="0">
                <a:latin typeface="Arial" panose="020B0604020202020204" pitchFamily="34" charset="0"/>
                <a:cs typeface="Arial" panose="020B0604020202020204" pitchFamily="34" charset="0"/>
              </a:rPr>
              <a:t>?</a:t>
            </a:r>
          </a:p>
          <a:p>
            <a:r>
              <a:rPr lang="es-MX" sz="2000" dirty="0" smtClean="0">
                <a:latin typeface="Arial" panose="020B0604020202020204" pitchFamily="34" charset="0"/>
                <a:cs typeface="Arial" panose="020B0604020202020204" pitchFamily="34" charset="0"/>
              </a:rPr>
              <a:t>B: Yes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it´s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not</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Thank</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you</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sp>
        <p:nvSpPr>
          <p:cNvPr id="11" name="CuadroTexto 10"/>
          <p:cNvSpPr txBox="1"/>
          <p:nvPr/>
        </p:nvSpPr>
        <p:spPr>
          <a:xfrm>
            <a:off x="235980" y="5695171"/>
            <a:ext cx="3046027"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err="1" smtClean="0">
                <a:latin typeface="Arial" panose="020B0604020202020204" pitchFamily="34" charset="0"/>
                <a:cs typeface="Arial" panose="020B0604020202020204" pitchFamily="34" charset="0"/>
              </a:rPr>
              <a:t>Is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these</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glasses</a:t>
            </a:r>
            <a:r>
              <a:rPr lang="es-MX" sz="2000" dirty="0" smtClean="0">
                <a:latin typeface="Arial" panose="020B0604020202020204" pitchFamily="34" charset="0"/>
                <a:cs typeface="Arial" panose="020B0604020202020204" pitchFamily="34" charset="0"/>
              </a:rPr>
              <a:t>?</a:t>
            </a:r>
          </a:p>
          <a:p>
            <a:r>
              <a:rPr lang="es-MX" sz="2000" dirty="0" smtClean="0">
                <a:latin typeface="Arial" panose="020B0604020202020204" pitchFamily="34" charset="0"/>
                <a:cs typeface="Arial" panose="020B0604020202020204" pitchFamily="34" charset="0"/>
              </a:rPr>
              <a:t>B: No, </a:t>
            </a:r>
            <a:r>
              <a:rPr lang="es-MX" sz="2000" dirty="0" err="1" smtClean="0">
                <a:latin typeface="Arial" panose="020B0604020202020204" pitchFamily="34" charset="0"/>
                <a:cs typeface="Arial" panose="020B0604020202020204" pitchFamily="34" charset="0"/>
              </a:rPr>
              <a:t>it</a:t>
            </a:r>
            <a:r>
              <a:rPr lang="es-MX" sz="2000" dirty="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is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sp>
        <p:nvSpPr>
          <p:cNvPr id="12" name="CuadroTexto 11"/>
          <p:cNvSpPr txBox="1"/>
          <p:nvPr/>
        </p:nvSpPr>
        <p:spPr>
          <a:xfrm>
            <a:off x="4654620" y="5695171"/>
            <a:ext cx="3302764"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Are </a:t>
            </a:r>
            <a:r>
              <a:rPr lang="es-MX" sz="2000" dirty="0" err="1" smtClean="0">
                <a:latin typeface="Arial" panose="020B0604020202020204" pitchFamily="34" charset="0"/>
                <a:cs typeface="Arial" panose="020B0604020202020204" pitchFamily="34" charset="0"/>
              </a:rPr>
              <a:t>this</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flash drive?</a:t>
            </a:r>
          </a:p>
          <a:p>
            <a:r>
              <a:rPr lang="es-MX" sz="2000" dirty="0" smtClean="0">
                <a:latin typeface="Arial" panose="020B0604020202020204" pitchFamily="34" charset="0"/>
                <a:cs typeface="Arial" panose="020B0604020202020204" pitchFamily="34" charset="0"/>
              </a:rPr>
              <a:t>B: Yes, </a:t>
            </a:r>
            <a:r>
              <a:rPr lang="es-MX" sz="2000" dirty="0" err="1" smtClean="0">
                <a:latin typeface="Arial" panose="020B0604020202020204" pitchFamily="34" charset="0"/>
                <a:cs typeface="Arial" panose="020B0604020202020204" pitchFamily="34" charset="0"/>
              </a:rPr>
              <a:t>they</a:t>
            </a:r>
            <a:r>
              <a:rPr lang="es-MX" sz="2000" dirty="0" smtClean="0">
                <a:latin typeface="Arial" panose="020B0604020202020204" pitchFamily="34" charset="0"/>
                <a:cs typeface="Arial" panose="020B0604020202020204" pitchFamily="34" charset="0"/>
              </a:rPr>
              <a:t> are. </a:t>
            </a:r>
            <a:r>
              <a:rPr lang="es-MX" sz="2000" dirty="0" err="1" smtClean="0">
                <a:latin typeface="Arial" panose="020B0604020202020204" pitchFamily="34" charset="0"/>
                <a:cs typeface="Arial" panose="020B0604020202020204" pitchFamily="34" charset="0"/>
              </a:rPr>
              <a:t>Thanks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pic>
        <p:nvPicPr>
          <p:cNvPr id="1026" name="Picture 2" descr="Do Flash Drives &amp;quot;Go Bad&amp;quot;? | Promotional Driv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1500" y="3872706"/>
            <a:ext cx="2857500" cy="18224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mbre Confundido Con El Ceño Fruncido En Un Manojo De Llaves Del Coche Con  Una Expresión Pensativa Mientras Reflexiona Lo Que Tiene Que Hacer Con  Ellos Ahora Que Ha Logrado Su Ambició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1500" y="705192"/>
            <a:ext cx="2857500" cy="19311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ómo ajustar los anteojos: 14 Pasos (con imágenes)"/>
          <p:cNvPicPr>
            <a:picLocks noChangeAspect="1" noChangeArrowheads="1"/>
          </p:cNvPicPr>
          <p:nvPr/>
        </p:nvPicPr>
        <p:blipFill>
          <a:blip r:embed="rId4">
            <a:clrChange>
              <a:clrFrom>
                <a:srgbClr val="EDE9EA"/>
              </a:clrFrom>
              <a:clrTo>
                <a:srgbClr val="EDE9EA">
                  <a:alpha val="0"/>
                </a:srgbClr>
              </a:clrTo>
            </a:clrChange>
            <a:extLst>
              <a:ext uri="{28A0092B-C50C-407E-A947-70E740481C1C}">
                <a14:useLocalDpi xmlns:a14="http://schemas.microsoft.com/office/drawing/2010/main" val="0"/>
              </a:ext>
            </a:extLst>
          </a:blip>
          <a:srcRect/>
          <a:stretch>
            <a:fillRect/>
          </a:stretch>
        </p:blipFill>
        <p:spPr bwMode="auto">
          <a:xfrm>
            <a:off x="880639" y="3872706"/>
            <a:ext cx="2705710" cy="18224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ujer asiática que sostiene el teléfono móvil y que señala en smartphone  con la trayectoria de recortes | Foto Premium"/>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5887" y="630647"/>
            <a:ext cx="3101975" cy="206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4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714" y="28360"/>
            <a:ext cx="8888104" cy="923330"/>
          </a:xfrm>
          <a:prstGeom prst="rect">
            <a:avLst/>
          </a:prstGeom>
          <a:noFill/>
        </p:spPr>
        <p:txBody>
          <a:bodyPr wrap="square" rtlCol="0">
            <a:spAutoFit/>
          </a:bodyPr>
          <a:lstStyle/>
          <a:p>
            <a:pPr algn="ctr"/>
            <a:r>
              <a:rPr lang="es-MX" sz="5400" b="1" dirty="0" smtClean="0">
                <a:solidFill>
                  <a:srgbClr val="FFC000"/>
                </a:solidFill>
                <a:latin typeface="Arial" panose="020B0604020202020204" pitchFamily="34" charset="0"/>
                <a:cs typeface="Arial" panose="020B0604020202020204" pitchFamily="34" charset="0"/>
              </a:rPr>
              <a:t>UNIT 2</a:t>
            </a:r>
          </a:p>
        </p:txBody>
      </p:sp>
      <p:sp>
        <p:nvSpPr>
          <p:cNvPr id="3" name="CuadroTexto 2"/>
          <p:cNvSpPr txBox="1"/>
          <p:nvPr/>
        </p:nvSpPr>
        <p:spPr>
          <a:xfrm>
            <a:off x="93830" y="828860"/>
            <a:ext cx="8993872" cy="1261884"/>
          </a:xfrm>
          <a:prstGeom prst="rect">
            <a:avLst/>
          </a:prstGeom>
          <a:noFill/>
        </p:spPr>
        <p:txBody>
          <a:bodyPr wrap="square" rtlCol="0">
            <a:spAutoFit/>
          </a:bodyPr>
          <a:lstStyle/>
          <a:p>
            <a:pPr algn="ctr"/>
            <a:r>
              <a:rPr lang="es-MX" sz="4400" b="1" dirty="0" err="1" smtClean="0">
                <a:solidFill>
                  <a:srgbClr val="FFC000"/>
                </a:solidFill>
                <a:latin typeface="Arial" panose="020B0604020202020204" pitchFamily="34" charset="0"/>
                <a:cs typeface="Arial" panose="020B0604020202020204" pitchFamily="34" charset="0"/>
              </a:rPr>
              <a:t>Lesson</a:t>
            </a:r>
            <a:r>
              <a:rPr lang="es-MX" sz="4400" b="1" dirty="0" smtClean="0">
                <a:solidFill>
                  <a:srgbClr val="FFC000"/>
                </a:solidFill>
                <a:latin typeface="Arial" panose="020B0604020202020204" pitchFamily="34" charset="0"/>
                <a:cs typeface="Arial" panose="020B0604020202020204" pitchFamily="34" charset="0"/>
              </a:rPr>
              <a:t> 4 </a:t>
            </a:r>
          </a:p>
          <a:p>
            <a:pPr algn="ctr"/>
            <a:r>
              <a:rPr lang="es-MX" sz="3200" b="1" dirty="0" smtClean="0">
                <a:solidFill>
                  <a:srgbClr val="FFC000"/>
                </a:solidFill>
                <a:latin typeface="Arial" panose="020B0604020202020204" pitchFamily="34" charset="0"/>
                <a:cs typeface="Arial" panose="020B0604020202020204" pitchFamily="34" charset="0"/>
              </a:rPr>
              <a:t>“Ask and </a:t>
            </a:r>
            <a:r>
              <a:rPr lang="es-MX" sz="3200" b="1" dirty="0" err="1" smtClean="0">
                <a:solidFill>
                  <a:srgbClr val="FFC000"/>
                </a:solidFill>
                <a:latin typeface="Arial" panose="020B0604020202020204" pitchFamily="34" charset="0"/>
                <a:cs typeface="Arial" panose="020B0604020202020204" pitchFamily="34" charset="0"/>
              </a:rPr>
              <a:t>answer</a:t>
            </a:r>
            <a:r>
              <a:rPr lang="es-MX" sz="3200" b="1" dirty="0">
                <a:solidFill>
                  <a:srgbClr val="FFC000"/>
                </a:solidFill>
                <a:latin typeface="Arial" panose="020B0604020202020204" pitchFamily="34" charset="0"/>
                <a:cs typeface="Arial" panose="020B0604020202020204" pitchFamily="34" charset="0"/>
              </a:rPr>
              <a:t> </a:t>
            </a:r>
            <a:r>
              <a:rPr lang="es-MX" sz="3200" b="1" dirty="0" err="1" smtClean="0">
                <a:solidFill>
                  <a:srgbClr val="FFC000"/>
                </a:solidFill>
                <a:latin typeface="Arial" panose="020B0604020202020204" pitchFamily="34" charset="0"/>
                <a:cs typeface="Arial" panose="020B0604020202020204" pitchFamily="34" charset="0"/>
              </a:rPr>
              <a:t>Where</a:t>
            </a:r>
            <a:r>
              <a:rPr lang="es-MX" sz="3200" b="1" dirty="0" smtClean="0">
                <a:solidFill>
                  <a:srgbClr val="FFC000"/>
                </a:solidFill>
                <a:latin typeface="Arial" panose="020B0604020202020204" pitchFamily="34" charset="0"/>
                <a:cs typeface="Arial" panose="020B0604020202020204" pitchFamily="34" charset="0"/>
              </a:rPr>
              <a:t> </a:t>
            </a:r>
            <a:r>
              <a:rPr lang="es-MX" sz="3200" b="1" dirty="0" err="1" smtClean="0">
                <a:solidFill>
                  <a:srgbClr val="FFC000"/>
                </a:solidFill>
                <a:latin typeface="Arial" panose="020B0604020202020204" pitchFamily="34" charset="0"/>
                <a:cs typeface="Arial" panose="020B0604020202020204" pitchFamily="34" charset="0"/>
              </a:rPr>
              <a:t>questions</a:t>
            </a:r>
            <a:r>
              <a:rPr lang="es-MX" sz="3200" b="1" dirty="0" smtClean="0">
                <a:solidFill>
                  <a:srgbClr val="FFC000"/>
                </a:solidFill>
                <a:latin typeface="Arial" panose="020B0604020202020204" pitchFamily="34" charset="0"/>
                <a:cs typeface="Arial" panose="020B0604020202020204" pitchFamily="34" charset="0"/>
              </a:rPr>
              <a:t> </a:t>
            </a:r>
            <a:r>
              <a:rPr lang="es-MX" sz="3200" b="1" dirty="0" err="1" smtClean="0">
                <a:solidFill>
                  <a:srgbClr val="FFC000"/>
                </a:solidFill>
                <a:latin typeface="Arial" panose="020B0604020202020204" pitchFamily="34" charset="0"/>
                <a:cs typeface="Arial" panose="020B0604020202020204" pitchFamily="34" charset="0"/>
              </a:rPr>
              <a:t>with</a:t>
            </a:r>
            <a:r>
              <a:rPr lang="es-MX" sz="3200" b="1" dirty="0" smtClean="0">
                <a:solidFill>
                  <a:srgbClr val="FFC000"/>
                </a:solidFill>
                <a:latin typeface="Arial" panose="020B0604020202020204" pitchFamily="34" charset="0"/>
                <a:cs typeface="Arial" panose="020B0604020202020204" pitchFamily="34" charset="0"/>
              </a:rPr>
              <a:t> be”</a:t>
            </a:r>
            <a:endParaRPr lang="es-MX" sz="4800" b="1" dirty="0" smtClean="0">
              <a:solidFill>
                <a:srgbClr val="FFC000"/>
              </a:solidFill>
              <a:latin typeface="Arial" panose="020B0604020202020204" pitchFamily="34" charset="0"/>
              <a:cs typeface="Arial" panose="020B0604020202020204" pitchFamily="34" charset="0"/>
            </a:endParaRPr>
          </a:p>
        </p:txBody>
      </p:sp>
      <p:cxnSp>
        <p:nvCxnSpPr>
          <p:cNvPr id="4" name="Conector recto 3"/>
          <p:cNvCxnSpPr/>
          <p:nvPr/>
        </p:nvCxnSpPr>
        <p:spPr>
          <a:xfrm flipV="1">
            <a:off x="0" y="2160890"/>
            <a:ext cx="9144000" cy="1364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64826" y="6153397"/>
            <a:ext cx="4172361" cy="646331"/>
          </a:xfrm>
          <a:prstGeom prst="rect">
            <a:avLst/>
          </a:prstGeom>
          <a:noFill/>
        </p:spPr>
        <p:txBody>
          <a:bodyPr wrap="none" rtlCol="0">
            <a:spAutoFit/>
          </a:bodyPr>
          <a:lstStyle/>
          <a:p>
            <a:r>
              <a:rPr lang="es-MX" dirty="0" err="1" smtClean="0">
                <a:solidFill>
                  <a:srgbClr val="FFC000"/>
                </a:solidFill>
              </a:rPr>
              <a:t>Learning</a:t>
            </a:r>
            <a:r>
              <a:rPr lang="es-MX" dirty="0" smtClean="0">
                <a:solidFill>
                  <a:srgbClr val="FFC000"/>
                </a:solidFill>
              </a:rPr>
              <a:t> </a:t>
            </a:r>
            <a:r>
              <a:rPr lang="es-MX" dirty="0" err="1" smtClean="0">
                <a:solidFill>
                  <a:srgbClr val="FFC000"/>
                </a:solidFill>
              </a:rPr>
              <a:t>objective</a:t>
            </a:r>
            <a:r>
              <a:rPr lang="es-MX" dirty="0" smtClean="0">
                <a:solidFill>
                  <a:srgbClr val="FFC000"/>
                </a:solidFill>
              </a:rPr>
              <a:t>: </a:t>
            </a:r>
          </a:p>
          <a:p>
            <a:r>
              <a:rPr lang="es-MX" dirty="0">
                <a:solidFill>
                  <a:srgbClr val="FFC000"/>
                </a:solidFill>
              </a:rPr>
              <a:t>Ask and </a:t>
            </a:r>
            <a:r>
              <a:rPr lang="es-MX" dirty="0" err="1">
                <a:solidFill>
                  <a:srgbClr val="FFC000"/>
                </a:solidFill>
              </a:rPr>
              <a:t>answer</a:t>
            </a:r>
            <a:r>
              <a:rPr lang="es-MX" dirty="0">
                <a:solidFill>
                  <a:srgbClr val="FFC000"/>
                </a:solidFill>
              </a:rPr>
              <a:t> </a:t>
            </a:r>
            <a:r>
              <a:rPr lang="es-MX" dirty="0" err="1">
                <a:solidFill>
                  <a:srgbClr val="FFC000"/>
                </a:solidFill>
              </a:rPr>
              <a:t>wherw</a:t>
            </a:r>
            <a:r>
              <a:rPr lang="es-MX" dirty="0">
                <a:solidFill>
                  <a:srgbClr val="FFC000"/>
                </a:solidFill>
              </a:rPr>
              <a:t> </a:t>
            </a:r>
            <a:r>
              <a:rPr lang="es-MX" dirty="0" err="1">
                <a:solidFill>
                  <a:srgbClr val="FFC000"/>
                </a:solidFill>
              </a:rPr>
              <a:t>questions</a:t>
            </a:r>
            <a:r>
              <a:rPr lang="es-MX" dirty="0">
                <a:solidFill>
                  <a:srgbClr val="FFC000"/>
                </a:solidFill>
              </a:rPr>
              <a:t> </a:t>
            </a:r>
            <a:r>
              <a:rPr lang="es-MX" dirty="0" err="1">
                <a:solidFill>
                  <a:srgbClr val="FFC000"/>
                </a:solidFill>
              </a:rPr>
              <a:t>with</a:t>
            </a:r>
            <a:r>
              <a:rPr lang="es-MX" dirty="0">
                <a:solidFill>
                  <a:srgbClr val="FFC000"/>
                </a:solidFill>
              </a:rPr>
              <a:t> be</a:t>
            </a:r>
          </a:p>
        </p:txBody>
      </p:sp>
      <p:sp>
        <p:nvSpPr>
          <p:cNvPr id="6" name="AutoShape 4" descr="SINGULAR AND PLURAL NOUNS Kathy Rodríguez. Singular vs. Plural A singular  noun names one person, place, thing, or idea. One cat, one store, one item  A. - ppt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2" descr="8 claves para identificar a los envidiosos, y cómo cuidarte de ellos! -  Page 4 of 4 - Enamorando.m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Llamada ovalada 12"/>
          <p:cNvSpPr/>
          <p:nvPr/>
        </p:nvSpPr>
        <p:spPr>
          <a:xfrm>
            <a:off x="624151" y="2787962"/>
            <a:ext cx="2416079" cy="1421793"/>
          </a:xfrm>
          <a:prstGeom prst="wedgeEllipseCallout">
            <a:avLst>
              <a:gd name="adj1" fmla="val 84845"/>
              <a:gd name="adj2" fmla="val -446"/>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err="1" smtClean="0">
                <a:solidFill>
                  <a:schemeClr val="tx1"/>
                </a:solidFill>
                <a:latin typeface="Arial" panose="020B0604020202020204" pitchFamily="34" charset="0"/>
                <a:cs typeface="Arial" panose="020B0604020202020204" pitchFamily="34" charset="0"/>
              </a:rPr>
              <a:t>Where</a:t>
            </a:r>
            <a:r>
              <a:rPr lang="es-MX" sz="1600" b="1" dirty="0" smtClean="0">
                <a:solidFill>
                  <a:schemeClr val="tx1"/>
                </a:solidFill>
                <a:latin typeface="Arial" panose="020B0604020202020204" pitchFamily="34" charset="0"/>
                <a:cs typeface="Arial" panose="020B0604020202020204" pitchFamily="34" charset="0"/>
              </a:rPr>
              <a:t> </a:t>
            </a:r>
            <a:r>
              <a:rPr lang="es-MX" sz="1600" b="1" dirty="0" err="1" smtClean="0">
                <a:solidFill>
                  <a:schemeClr val="tx1"/>
                </a:solidFill>
                <a:latin typeface="Arial" panose="020B0604020202020204" pitchFamily="34" charset="0"/>
                <a:cs typeface="Arial" panose="020B0604020202020204" pitchFamily="34" charset="0"/>
              </a:rPr>
              <a:t>is</a:t>
            </a:r>
            <a:r>
              <a:rPr lang="es-MX" sz="1600" b="1"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cellphone</a:t>
            </a:r>
            <a:r>
              <a:rPr lang="es-MX" sz="16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12" name="Llamada ovalada 11"/>
          <p:cNvSpPr/>
          <p:nvPr/>
        </p:nvSpPr>
        <p:spPr>
          <a:xfrm>
            <a:off x="6020078" y="2787962"/>
            <a:ext cx="2167161" cy="998634"/>
          </a:xfrm>
          <a:prstGeom prst="wedgeEllipseCallout">
            <a:avLst>
              <a:gd name="adj1" fmla="val -79574"/>
              <a:gd name="adj2" fmla="val 18494"/>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err="1" smtClean="0">
                <a:solidFill>
                  <a:schemeClr val="tx1"/>
                </a:solidFill>
                <a:latin typeface="Arial" panose="020B0604020202020204" pitchFamily="34" charset="0"/>
                <a:cs typeface="Arial" panose="020B0604020202020204" pitchFamily="34" charset="0"/>
              </a:rPr>
              <a:t>Where</a:t>
            </a:r>
            <a:r>
              <a:rPr lang="es-MX" sz="1600" b="1" dirty="0" smtClean="0">
                <a:solidFill>
                  <a:schemeClr val="tx1"/>
                </a:solidFill>
                <a:latin typeface="Arial" panose="020B0604020202020204" pitchFamily="34" charset="0"/>
                <a:cs typeface="Arial" panose="020B0604020202020204" pitchFamily="34" charset="0"/>
              </a:rPr>
              <a:t> are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glasses</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clrChange>
              <a:clrFrom>
                <a:srgbClr val="FDFDFD"/>
              </a:clrFrom>
              <a:clrTo>
                <a:srgbClr val="FDFDFD">
                  <a:alpha val="0"/>
                </a:srgbClr>
              </a:clrTo>
            </a:clrChange>
          </a:blip>
          <a:stretch>
            <a:fillRect/>
          </a:stretch>
        </p:blipFill>
        <p:spPr>
          <a:xfrm>
            <a:off x="2340193" y="2244678"/>
            <a:ext cx="4463614" cy="4169770"/>
          </a:xfrm>
          <a:prstGeom prst="rect">
            <a:avLst/>
          </a:prstGeom>
        </p:spPr>
      </p:pic>
      <p:pic>
        <p:nvPicPr>
          <p:cNvPr id="14" name="Picture 16" descr="Amazon.com: Felix Gray – Hopper Blue Light Blocking Computer Glasses,  Manhattan Fade : Electronic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941642" y="2551145"/>
            <a:ext cx="651233" cy="6801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st Buy: Apple Pre-Owned iPhone 6 4G LTE with 64GB Memory Cell Phone  (Unlocked) Space Gray MG4W2LL/A R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8902">
            <a:off x="2425559" y="2921495"/>
            <a:ext cx="828482" cy="7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96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46232"/>
            <a:ext cx="9143999" cy="646331"/>
          </a:xfrm>
          <a:prstGeom prst="rect">
            <a:avLst/>
          </a:prstGeom>
          <a:solidFill>
            <a:schemeClr val="accent4">
              <a:lumMod val="60000"/>
              <a:lumOff val="40000"/>
            </a:schemeClr>
          </a:solidFill>
        </p:spPr>
        <p:txBody>
          <a:bodyPr wrap="square" rtlCol="0">
            <a:spAutoFit/>
          </a:bodyPr>
          <a:lstStyle/>
          <a:p>
            <a:pPr algn="ctr"/>
            <a:r>
              <a:rPr lang="es-MX" sz="3200" b="1" dirty="0" smtClean="0">
                <a:solidFill>
                  <a:schemeClr val="bg1"/>
                </a:solidFill>
                <a:latin typeface="Arial" panose="020B0604020202020204" pitchFamily="34" charset="0"/>
                <a:cs typeface="Arial" panose="020B0604020202020204" pitchFamily="34" charset="0"/>
              </a:rPr>
              <a:t>GRAMMAR</a:t>
            </a:r>
            <a:r>
              <a:rPr lang="es-MX" sz="3600" b="1" dirty="0" smtClean="0">
                <a:solidFill>
                  <a:schemeClr val="bg1"/>
                </a:solidFill>
                <a:latin typeface="Arial" panose="020B0604020202020204" pitchFamily="34" charset="0"/>
                <a:cs typeface="Arial" panose="020B0604020202020204" pitchFamily="34" charset="0"/>
              </a:rPr>
              <a:t> </a:t>
            </a:r>
            <a:r>
              <a:rPr lang="es-MX" sz="2800" b="1" dirty="0" smtClean="0">
                <a:solidFill>
                  <a:schemeClr val="bg1"/>
                </a:solidFill>
                <a:latin typeface="Arial" panose="020B0604020202020204" pitchFamily="34" charset="0"/>
                <a:cs typeface="Arial" panose="020B0604020202020204" pitchFamily="34" charset="0"/>
              </a:rPr>
              <a:t>“</a:t>
            </a:r>
            <a:r>
              <a:rPr lang="es-MX" sz="2800" b="1" dirty="0" err="1" smtClean="0">
                <a:solidFill>
                  <a:schemeClr val="bg1"/>
                </a:solidFill>
                <a:latin typeface="Arial" panose="020B0604020202020204" pitchFamily="34" charset="0"/>
                <a:cs typeface="Arial" panose="020B0604020202020204" pitchFamily="34" charset="0"/>
              </a:rPr>
              <a:t>where</a:t>
            </a:r>
            <a:r>
              <a:rPr lang="es-MX" sz="2800" b="1" dirty="0" smtClean="0">
                <a:solidFill>
                  <a:schemeClr val="bg1"/>
                </a:solidFill>
                <a:latin typeface="Arial" panose="020B0604020202020204" pitchFamily="34" charset="0"/>
                <a:cs typeface="Arial" panose="020B0604020202020204" pitchFamily="34" charset="0"/>
              </a:rPr>
              <a:t> </a:t>
            </a:r>
            <a:r>
              <a:rPr lang="es-MX" sz="2800" b="1" dirty="0" err="1" smtClean="0">
                <a:solidFill>
                  <a:schemeClr val="bg1"/>
                </a:solidFill>
                <a:latin typeface="Arial" panose="020B0604020202020204" pitchFamily="34" charset="0"/>
                <a:cs typeface="Arial" panose="020B0604020202020204" pitchFamily="34" charset="0"/>
              </a:rPr>
              <a:t>questions</a:t>
            </a:r>
            <a:r>
              <a:rPr lang="es-MX" sz="2800" b="1" dirty="0" smtClean="0">
                <a:solidFill>
                  <a:schemeClr val="bg1"/>
                </a:solidFill>
                <a:latin typeface="Arial" panose="020B0604020202020204" pitchFamily="34" charset="0"/>
                <a:cs typeface="Arial" panose="020B0604020202020204" pitchFamily="34" charset="0"/>
              </a:rPr>
              <a:t> </a:t>
            </a:r>
            <a:r>
              <a:rPr lang="es-MX" sz="2800" b="1" dirty="0" err="1" smtClean="0">
                <a:solidFill>
                  <a:schemeClr val="bg1"/>
                </a:solidFill>
                <a:latin typeface="Arial" panose="020B0604020202020204" pitchFamily="34" charset="0"/>
                <a:cs typeface="Arial" panose="020B0604020202020204" pitchFamily="34" charset="0"/>
              </a:rPr>
              <a:t>with</a:t>
            </a:r>
            <a:r>
              <a:rPr lang="es-MX" sz="2800" b="1" dirty="0" smtClean="0">
                <a:solidFill>
                  <a:schemeClr val="bg1"/>
                </a:solidFill>
                <a:latin typeface="Arial" panose="020B0604020202020204" pitchFamily="34" charset="0"/>
                <a:cs typeface="Arial" panose="020B0604020202020204" pitchFamily="34" charset="0"/>
              </a:rPr>
              <a:t> be”</a:t>
            </a:r>
            <a:endParaRPr lang="es-MX" sz="2800" b="1" dirty="0">
              <a:solidFill>
                <a:schemeClr val="bg1"/>
              </a:solidFill>
              <a:latin typeface="Arial" panose="020B0604020202020204" pitchFamily="34" charset="0"/>
              <a:cs typeface="Arial" panose="020B0604020202020204" pitchFamily="34" charset="0"/>
            </a:endParaRPr>
          </a:p>
        </p:txBody>
      </p:sp>
      <p:cxnSp>
        <p:nvCxnSpPr>
          <p:cNvPr id="7" name="Conector recto 6"/>
          <p:cNvCxnSpPr/>
          <p:nvPr/>
        </p:nvCxnSpPr>
        <p:spPr>
          <a:xfrm>
            <a:off x="0" y="3922866"/>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256183" y="3976568"/>
            <a:ext cx="1039067" cy="461665"/>
          </a:xfrm>
          <a:prstGeom prst="rect">
            <a:avLst/>
          </a:prstGeom>
          <a:noFill/>
        </p:spPr>
        <p:txBody>
          <a:bodyPr wrap="none" rtlCol="0">
            <a:spAutoFit/>
          </a:bodyPr>
          <a:lstStyle/>
          <a:p>
            <a:r>
              <a:rPr lang="es-MX" sz="2400" b="1" dirty="0" smtClean="0">
                <a:solidFill>
                  <a:srgbClr val="00B050"/>
                </a:solidFill>
                <a:latin typeface="Arial" panose="020B0604020202020204" pitchFamily="34" charset="0"/>
                <a:cs typeface="Arial" panose="020B0604020202020204" pitchFamily="34" charset="0"/>
              </a:rPr>
              <a:t>Plural</a:t>
            </a:r>
            <a:endParaRPr lang="es-MX" sz="2400" b="1" dirty="0">
              <a:solidFill>
                <a:srgbClr val="00B050"/>
              </a:solidFill>
              <a:latin typeface="Arial" panose="020B0604020202020204" pitchFamily="34" charset="0"/>
              <a:cs typeface="Arial" panose="020B0604020202020204" pitchFamily="34" charset="0"/>
            </a:endParaRPr>
          </a:p>
        </p:txBody>
      </p:sp>
      <p:sp>
        <p:nvSpPr>
          <p:cNvPr id="15" name="CuadroTexto 14"/>
          <p:cNvSpPr txBox="1"/>
          <p:nvPr/>
        </p:nvSpPr>
        <p:spPr>
          <a:xfrm>
            <a:off x="1210168" y="1319379"/>
            <a:ext cx="1414170" cy="461665"/>
          </a:xfrm>
          <a:prstGeom prst="rect">
            <a:avLst/>
          </a:prstGeom>
          <a:noFill/>
        </p:spPr>
        <p:txBody>
          <a:bodyPr wrap="none" rtlCol="0">
            <a:spAutoFit/>
          </a:bodyPr>
          <a:lstStyle/>
          <a:p>
            <a:r>
              <a:rPr lang="es-MX" sz="2400" b="1" dirty="0" smtClean="0">
                <a:solidFill>
                  <a:srgbClr val="00B050"/>
                </a:solidFill>
                <a:latin typeface="Arial" panose="020B0604020202020204" pitchFamily="34" charset="0"/>
                <a:cs typeface="Arial" panose="020B0604020202020204" pitchFamily="34" charset="0"/>
              </a:rPr>
              <a:t>Singular</a:t>
            </a:r>
            <a:endParaRPr lang="es-MX" sz="2400" b="1" dirty="0">
              <a:solidFill>
                <a:srgbClr val="00B050"/>
              </a:solidFill>
              <a:latin typeface="Arial" panose="020B0604020202020204" pitchFamily="34" charset="0"/>
              <a:cs typeface="Arial" panose="020B0604020202020204" pitchFamily="34" charset="0"/>
            </a:endParaRPr>
          </a:p>
        </p:txBody>
      </p:sp>
      <p:grpSp>
        <p:nvGrpSpPr>
          <p:cNvPr id="16" name="Grupo 15"/>
          <p:cNvGrpSpPr/>
          <p:nvPr/>
        </p:nvGrpSpPr>
        <p:grpSpPr>
          <a:xfrm>
            <a:off x="46838" y="4205173"/>
            <a:ext cx="6334113" cy="2652827"/>
            <a:chOff x="497130" y="1011431"/>
            <a:chExt cx="6334113" cy="2652827"/>
          </a:xfrm>
        </p:grpSpPr>
        <p:pic>
          <p:nvPicPr>
            <p:cNvPr id="2052" name="Picture 4" descr="Mujer buscando ella bolso almacen de fotos e imágenes. 246 Mujer buscando  ella bolso retratos y fotografías libres de derechos disponibles de entre  miles de reservas de fotografo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658"/>
            <a:stretch/>
          </p:blipFill>
          <p:spPr bwMode="auto">
            <a:xfrm flipH="1">
              <a:off x="497130" y="1176749"/>
              <a:ext cx="3321278" cy="2487509"/>
            </a:xfrm>
            <a:prstGeom prst="rect">
              <a:avLst/>
            </a:prstGeom>
            <a:noFill/>
            <a:extLst>
              <a:ext uri="{909E8E84-426E-40DD-AFC4-6F175D3DCCD1}">
                <a14:hiddenFill xmlns:a14="http://schemas.microsoft.com/office/drawing/2010/main">
                  <a:solidFill>
                    <a:srgbClr val="FFFFFF"/>
                  </a:solidFill>
                </a14:hiddenFill>
              </a:ext>
            </a:extLst>
          </p:spPr>
        </p:pic>
        <p:sp>
          <p:nvSpPr>
            <p:cNvPr id="9" name="Llamada ovalada 8"/>
            <p:cNvSpPr/>
            <p:nvPr/>
          </p:nvSpPr>
          <p:spPr>
            <a:xfrm>
              <a:off x="3315771" y="1011431"/>
              <a:ext cx="3318434" cy="1004338"/>
            </a:xfrm>
            <a:prstGeom prst="wedgeEllipseCallout">
              <a:avLst>
                <a:gd name="adj1" fmla="val -66267"/>
                <a:gd name="adj2" fmla="val 41189"/>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Where</a:t>
              </a:r>
              <a:r>
                <a:rPr lang="es-MX" b="1" dirty="0" smtClean="0">
                  <a:solidFill>
                    <a:schemeClr val="tx1"/>
                  </a:solidFill>
                  <a:latin typeface="Arial" panose="020B0604020202020204" pitchFamily="34" charset="0"/>
                  <a:cs typeface="Arial" panose="020B0604020202020204" pitchFamily="34" charset="0"/>
                </a:rPr>
                <a:t> are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keys</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10" name="Llamada ovalada 9"/>
            <p:cNvSpPr/>
            <p:nvPr/>
          </p:nvSpPr>
          <p:spPr>
            <a:xfrm>
              <a:off x="3535453" y="2462960"/>
              <a:ext cx="3295790" cy="1049206"/>
            </a:xfrm>
            <a:prstGeom prst="wedgeEllipseCallout">
              <a:avLst>
                <a:gd name="adj1" fmla="val -80554"/>
                <a:gd name="adj2" fmla="val -9380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They´re</a:t>
              </a:r>
              <a:r>
                <a:rPr lang="es-MX" b="1"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in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purse</a:t>
              </a:r>
              <a:endParaRPr lang="es-MX" sz="1600" b="1" dirty="0">
                <a:solidFill>
                  <a:schemeClr val="tx1"/>
                </a:solidFill>
                <a:latin typeface="Arial" panose="020B0604020202020204" pitchFamily="34" charset="0"/>
                <a:cs typeface="Arial" panose="020B0604020202020204" pitchFamily="34" charset="0"/>
              </a:endParaRPr>
            </a:p>
          </p:txBody>
        </p:sp>
        <p:pic>
          <p:nvPicPr>
            <p:cNvPr id="12" name="Picture 16" descr="Golden Keys bunch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1636"/>
            <a:stretch/>
          </p:blipFill>
          <p:spPr bwMode="auto">
            <a:xfrm>
              <a:off x="3070176" y="3223485"/>
              <a:ext cx="272822" cy="302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p:cNvGrpSpPr/>
          <p:nvPr/>
        </p:nvGrpSpPr>
        <p:grpSpPr>
          <a:xfrm flipH="1">
            <a:off x="3085161" y="1174504"/>
            <a:ext cx="6249871" cy="2639601"/>
            <a:chOff x="497130" y="1024657"/>
            <a:chExt cx="6428099" cy="2639601"/>
          </a:xfrm>
        </p:grpSpPr>
        <p:pic>
          <p:nvPicPr>
            <p:cNvPr id="20" name="Picture 4" descr="Mujer buscando ella bolso almacen de fotos e imágenes. 246 Mujer buscando  ella bolso retratos y fotografías libres de derechos disponibles de entre  miles de reservas de fotografo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658"/>
            <a:stretch/>
          </p:blipFill>
          <p:spPr bwMode="auto">
            <a:xfrm flipH="1">
              <a:off x="497130" y="1176749"/>
              <a:ext cx="3321278" cy="2487509"/>
            </a:xfrm>
            <a:prstGeom prst="rect">
              <a:avLst/>
            </a:prstGeom>
            <a:noFill/>
            <a:extLst>
              <a:ext uri="{909E8E84-426E-40DD-AFC4-6F175D3DCCD1}">
                <a14:hiddenFill xmlns:a14="http://schemas.microsoft.com/office/drawing/2010/main">
                  <a:solidFill>
                    <a:srgbClr val="FFFFFF"/>
                  </a:solidFill>
                </a14:hiddenFill>
              </a:ext>
            </a:extLst>
          </p:spPr>
        </p:pic>
        <p:sp>
          <p:nvSpPr>
            <p:cNvPr id="21" name="Llamada ovalada 20"/>
            <p:cNvSpPr/>
            <p:nvPr/>
          </p:nvSpPr>
          <p:spPr>
            <a:xfrm>
              <a:off x="3315771" y="1024657"/>
              <a:ext cx="3609458" cy="991112"/>
            </a:xfrm>
            <a:prstGeom prst="wedgeEllipseCallout">
              <a:avLst>
                <a:gd name="adj1" fmla="val -66267"/>
                <a:gd name="adj2" fmla="val 41189"/>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Where´s</a:t>
              </a:r>
              <a:r>
                <a:rPr lang="es-MX" b="1"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haibrush</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22" name="Llamada ovalada 21"/>
            <p:cNvSpPr/>
            <p:nvPr/>
          </p:nvSpPr>
          <p:spPr>
            <a:xfrm>
              <a:off x="3535453" y="2462960"/>
              <a:ext cx="2526874" cy="1049206"/>
            </a:xfrm>
            <a:prstGeom prst="wedgeEllipseCallout">
              <a:avLst>
                <a:gd name="adj1" fmla="val -80554"/>
                <a:gd name="adj2" fmla="val -9380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It´s</a:t>
              </a:r>
              <a:r>
                <a:rPr lang="es-MX" b="1"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in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purse</a:t>
              </a:r>
              <a:endParaRPr lang="es-MX" sz="1600" b="1" dirty="0">
                <a:solidFill>
                  <a:schemeClr val="tx1"/>
                </a:solidFill>
                <a:latin typeface="Arial" panose="020B0604020202020204" pitchFamily="34" charset="0"/>
                <a:cs typeface="Arial" panose="020B0604020202020204" pitchFamily="34" charset="0"/>
              </a:endParaRPr>
            </a:p>
          </p:txBody>
        </p:sp>
        <p:pic>
          <p:nvPicPr>
            <p:cNvPr id="23" name="Picture 16" descr="Golden Keys bunch Royalty Free Vector Image - VectorStock"/>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1636"/>
            <a:stretch/>
          </p:blipFill>
          <p:spPr bwMode="auto">
            <a:xfrm>
              <a:off x="3179360" y="3264429"/>
              <a:ext cx="272822" cy="30274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Elipse 16"/>
          <p:cNvSpPr/>
          <p:nvPr/>
        </p:nvSpPr>
        <p:spPr>
          <a:xfrm>
            <a:off x="7802813" y="3351293"/>
            <a:ext cx="759841" cy="4267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p:cNvSpPr/>
          <p:nvPr/>
        </p:nvSpPr>
        <p:spPr>
          <a:xfrm>
            <a:off x="2592251" y="6370864"/>
            <a:ext cx="382343" cy="4325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p:cNvSpPr txBox="1"/>
          <p:nvPr/>
        </p:nvSpPr>
        <p:spPr>
          <a:xfrm>
            <a:off x="-12122" y="553757"/>
            <a:ext cx="504497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Question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Where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refers</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to</a:t>
            </a:r>
            <a:r>
              <a:rPr lang="es-MX" b="1" dirty="0" smtClean="0">
                <a:latin typeface="Arial" panose="020B0604020202020204" pitchFamily="34" charset="0"/>
                <a:cs typeface="Arial" panose="020B0604020202020204" pitchFamily="34" charset="0"/>
              </a:rPr>
              <a:t> a place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position</a:t>
            </a:r>
            <a:endParaRPr lang="es-MX" b="1" dirty="0">
              <a:latin typeface="Arial" panose="020B0604020202020204" pitchFamily="34" charset="0"/>
              <a:cs typeface="Arial" panose="020B0604020202020204" pitchFamily="34" charset="0"/>
            </a:endParaRPr>
          </a:p>
        </p:txBody>
      </p:sp>
      <p:sp>
        <p:nvSpPr>
          <p:cNvPr id="24" name="Rectángulo 23"/>
          <p:cNvSpPr/>
          <p:nvPr/>
        </p:nvSpPr>
        <p:spPr>
          <a:xfrm>
            <a:off x="60587" y="837440"/>
            <a:ext cx="5767004" cy="307777"/>
          </a:xfrm>
          <a:prstGeom prst="rect">
            <a:avLst/>
          </a:prstGeom>
        </p:spPr>
        <p:txBody>
          <a:bodyPr wrap="square">
            <a:spAutoFit/>
          </a:bodyPr>
          <a:lstStyle/>
          <a:p>
            <a:r>
              <a:rPr lang="es-MX" sz="1400" dirty="0" smtClean="0"/>
              <a:t>La </a:t>
            </a:r>
            <a:r>
              <a:rPr lang="es-MX" sz="1400" dirty="0">
                <a:solidFill>
                  <a:srgbClr val="222222"/>
                </a:solidFill>
                <a:latin typeface="arial" panose="020B0604020202020204" pitchFamily="34" charset="0"/>
              </a:rPr>
              <a:t>p</a:t>
            </a:r>
            <a:r>
              <a:rPr lang="es-MX" sz="1400" dirty="0" smtClean="0">
                <a:solidFill>
                  <a:srgbClr val="222222"/>
                </a:solidFill>
                <a:latin typeface="arial" panose="020B0604020202020204" pitchFamily="34" charset="0"/>
              </a:rPr>
              <a:t>regunta </a:t>
            </a:r>
            <a:r>
              <a:rPr lang="es-MX" sz="1400" dirty="0" err="1" smtClean="0">
                <a:solidFill>
                  <a:srgbClr val="222222"/>
                </a:solidFill>
                <a:latin typeface="arial" panose="020B0604020202020204" pitchFamily="34" charset="0"/>
              </a:rPr>
              <a:t>Where</a:t>
            </a:r>
            <a:r>
              <a:rPr lang="es-MX" sz="1400" dirty="0" smtClean="0">
                <a:solidFill>
                  <a:srgbClr val="222222"/>
                </a:solidFill>
                <a:latin typeface="arial" panose="020B0604020202020204" pitchFamily="34" charset="0"/>
              </a:rPr>
              <a:t> (donde) se </a:t>
            </a:r>
            <a:r>
              <a:rPr lang="es-MX" sz="1400" dirty="0">
                <a:solidFill>
                  <a:srgbClr val="222222"/>
                </a:solidFill>
                <a:latin typeface="arial" panose="020B0604020202020204" pitchFamily="34" charset="0"/>
              </a:rPr>
              <a:t>refiere a un lugar o </a:t>
            </a:r>
            <a:r>
              <a:rPr lang="es-MX" sz="1400" dirty="0" smtClean="0">
                <a:solidFill>
                  <a:srgbClr val="222222"/>
                </a:solidFill>
                <a:latin typeface="arial" panose="020B0604020202020204" pitchFamily="34" charset="0"/>
              </a:rPr>
              <a:t>posición</a:t>
            </a:r>
            <a:endParaRPr lang="es-MX" sz="1400" dirty="0"/>
          </a:p>
        </p:txBody>
      </p:sp>
    </p:spTree>
    <p:extLst>
      <p:ext uri="{BB962C8B-B14F-4D97-AF65-F5344CB8AC3E}">
        <p14:creationId xmlns:p14="http://schemas.microsoft.com/office/powerpoint/2010/main" val="293269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788" y="51906"/>
            <a:ext cx="8366201" cy="369332"/>
          </a:xfrm>
          <a:prstGeom prst="rect">
            <a:avLst/>
          </a:prstGeom>
          <a:noFill/>
        </p:spPr>
        <p:txBody>
          <a:bodyPr wrap="none" rtlCol="0">
            <a:spAutoFit/>
          </a:bodyPr>
          <a:lstStyle/>
          <a:p>
            <a:r>
              <a:rPr lang="es-MX" dirty="0" smtClean="0"/>
              <a:t>Complete </a:t>
            </a:r>
            <a:r>
              <a:rPr lang="es-MX" dirty="0" err="1" smtClean="0"/>
              <a:t>the</a:t>
            </a:r>
            <a:r>
              <a:rPr lang="es-MX" dirty="0" smtClean="0"/>
              <a:t> </a:t>
            </a:r>
            <a:r>
              <a:rPr lang="es-MX" dirty="0" err="1" smtClean="0"/>
              <a:t>following</a:t>
            </a:r>
            <a:r>
              <a:rPr lang="es-MX" dirty="0" smtClean="0"/>
              <a:t> </a:t>
            </a:r>
            <a:r>
              <a:rPr lang="es-MX" dirty="0" err="1" smtClean="0"/>
              <a:t>questions</a:t>
            </a:r>
            <a:r>
              <a:rPr lang="es-MX" dirty="0" smtClean="0"/>
              <a:t> </a:t>
            </a:r>
            <a:r>
              <a:rPr lang="es-MX" dirty="0" err="1" smtClean="0"/>
              <a:t>with</a:t>
            </a:r>
            <a:r>
              <a:rPr lang="es-MX" dirty="0" smtClean="0"/>
              <a:t> </a:t>
            </a:r>
            <a:r>
              <a:rPr lang="es-MX" dirty="0" err="1" smtClean="0"/>
              <a:t>Where</a:t>
            </a:r>
            <a:r>
              <a:rPr lang="es-MX" dirty="0" smtClean="0"/>
              <a:t> </a:t>
            </a:r>
            <a:r>
              <a:rPr lang="es-MX" dirty="0" err="1" smtClean="0"/>
              <a:t>is</a:t>
            </a:r>
            <a:r>
              <a:rPr lang="es-MX" dirty="0" smtClean="0"/>
              <a:t>, </a:t>
            </a:r>
            <a:r>
              <a:rPr lang="es-MX" dirty="0" err="1" smtClean="0"/>
              <a:t>Where</a:t>
            </a:r>
            <a:r>
              <a:rPr lang="es-MX" dirty="0" smtClean="0"/>
              <a:t> are, </a:t>
            </a:r>
            <a:r>
              <a:rPr lang="es-MX" dirty="0" err="1" smtClean="0"/>
              <a:t>then</a:t>
            </a:r>
            <a:r>
              <a:rPr lang="es-MX" dirty="0" smtClean="0"/>
              <a:t> </a:t>
            </a:r>
            <a:r>
              <a:rPr lang="es-MX" dirty="0" err="1" smtClean="0"/>
              <a:t>give</a:t>
            </a:r>
            <a:r>
              <a:rPr lang="es-MX" dirty="0" smtClean="0"/>
              <a:t> </a:t>
            </a:r>
            <a:r>
              <a:rPr lang="es-MX" dirty="0" err="1" smtClean="0"/>
              <a:t>correct</a:t>
            </a:r>
            <a:r>
              <a:rPr lang="es-MX" dirty="0" smtClean="0"/>
              <a:t> </a:t>
            </a:r>
            <a:r>
              <a:rPr lang="es-MX" dirty="0" err="1" smtClean="0"/>
              <a:t>answers</a:t>
            </a:r>
            <a:r>
              <a:rPr lang="es-MX" dirty="0" smtClean="0"/>
              <a:t>.</a:t>
            </a:r>
            <a:endParaRPr lang="es-MX" dirty="0"/>
          </a:p>
        </p:txBody>
      </p:sp>
      <p:sp>
        <p:nvSpPr>
          <p:cNvPr id="4" name="AutoShape 6" descr="Amazon.com: Mochila antirrobo para portátil con carga USB compatible con  portátil de 15.6 pulgadas con bloqueo incluido., A-gris : Electrónica"/>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aphicFrame>
        <p:nvGraphicFramePr>
          <p:cNvPr id="7" name="Tabla 6"/>
          <p:cNvGraphicFramePr>
            <a:graphicFrameLocks noGrp="1"/>
          </p:cNvGraphicFramePr>
          <p:nvPr>
            <p:extLst>
              <p:ext uri="{D42A27DB-BD31-4B8C-83A1-F6EECF244321}">
                <p14:modId xmlns:p14="http://schemas.microsoft.com/office/powerpoint/2010/main" val="1193345227"/>
              </p:ext>
            </p:extLst>
          </p:nvPr>
        </p:nvGraphicFramePr>
        <p:xfrm>
          <a:off x="215900" y="697751"/>
          <a:ext cx="8623300" cy="5828554"/>
        </p:xfrm>
        <a:graphic>
          <a:graphicData uri="http://schemas.openxmlformats.org/drawingml/2006/table">
            <a:tbl>
              <a:tblPr firstRow="1" bandRow="1">
                <a:tableStyleId>{5C22544A-7EE6-4342-B048-85BDC9FD1C3A}</a:tableStyleId>
              </a:tblPr>
              <a:tblGrid>
                <a:gridCol w="4311650"/>
                <a:gridCol w="4311650"/>
              </a:tblGrid>
              <a:tr h="2914277">
                <a:tc>
                  <a:txBody>
                    <a:bodyPr/>
                    <a:lstStyle/>
                    <a:p>
                      <a:endParaRPr lang="es-MX" dirty="0"/>
                    </a:p>
                  </a:txBody>
                  <a:tcPr>
                    <a:solidFill>
                      <a:schemeClr val="accent1">
                        <a:lumMod val="20000"/>
                        <a:lumOff val="80000"/>
                      </a:schemeClr>
                    </a:solidFill>
                  </a:tcPr>
                </a:tc>
                <a:tc>
                  <a:txBody>
                    <a:bodyPr/>
                    <a:lstStyle/>
                    <a:p>
                      <a:endParaRPr lang="es-MX" dirty="0"/>
                    </a:p>
                  </a:txBody>
                  <a:tcPr>
                    <a:solidFill>
                      <a:schemeClr val="accent4">
                        <a:lumMod val="20000"/>
                        <a:lumOff val="80000"/>
                      </a:schemeClr>
                    </a:solidFill>
                  </a:tcPr>
                </a:tc>
              </a:tr>
              <a:tr h="2914277">
                <a:tc>
                  <a:txBody>
                    <a:bodyPr/>
                    <a:lstStyle/>
                    <a:p>
                      <a:endParaRPr lang="es-MX" dirty="0"/>
                    </a:p>
                  </a:txBody>
                  <a:tcPr>
                    <a:solidFill>
                      <a:schemeClr val="accent6">
                        <a:lumMod val="20000"/>
                        <a:lumOff val="80000"/>
                      </a:schemeClr>
                    </a:solidFill>
                  </a:tcPr>
                </a:tc>
                <a:tc>
                  <a:txBody>
                    <a:bodyPr/>
                    <a:lstStyle/>
                    <a:p>
                      <a:endParaRPr lang="es-MX" dirty="0"/>
                    </a:p>
                  </a:txBody>
                  <a:tcPr>
                    <a:solidFill>
                      <a:schemeClr val="accent2">
                        <a:lumMod val="20000"/>
                        <a:lumOff val="80000"/>
                      </a:schemeClr>
                    </a:solidFill>
                  </a:tcPr>
                </a:tc>
              </a:tr>
            </a:tbl>
          </a:graphicData>
        </a:graphic>
      </p:graphicFrame>
      <p:pic>
        <p:nvPicPr>
          <p:cNvPr id="1028" name="Picture 4" descr="Smiling Asian Man with Black Mask Wear Long-sleeved T-shirts, Blue Jeans,  and Open His Backpack Isolated on White Background Stock Photo - Image of  blue, adventure: 186579442"/>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3252" t="5264" r="17943" b="52138"/>
          <a:stretch/>
        </p:blipFill>
        <p:spPr bwMode="auto">
          <a:xfrm>
            <a:off x="1828800" y="694708"/>
            <a:ext cx="2030680" cy="220648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368300" y="2901190"/>
            <a:ext cx="3389069"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_________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tablet</a:t>
            </a:r>
            <a:r>
              <a:rPr lang="es-MX" sz="2000" dirty="0" smtClean="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B: </a:t>
            </a:r>
            <a:r>
              <a:rPr lang="es-MX" sz="2000" dirty="0" smtClean="0">
                <a:latin typeface="Arial" panose="020B0604020202020204" pitchFamily="34" charset="0"/>
                <a:cs typeface="Arial" panose="020B0604020202020204" pitchFamily="34" charset="0"/>
              </a:rPr>
              <a:t> ______ in </a:t>
            </a:r>
            <a:r>
              <a:rPr lang="es-MX" sz="2000" dirty="0" err="1" smtClean="0">
                <a:latin typeface="Arial" panose="020B0604020202020204" pitchFamily="34" charset="0"/>
                <a:cs typeface="Arial" panose="020B0604020202020204" pitchFamily="34" charset="0"/>
              </a:rPr>
              <a:t>my</a:t>
            </a:r>
            <a:r>
              <a:rPr lang="es-MX" sz="2000" dirty="0" smtClean="0">
                <a:latin typeface="Arial" panose="020B0604020202020204" pitchFamily="34" charset="0"/>
                <a:cs typeface="Arial" panose="020B0604020202020204" pitchFamily="34" charset="0"/>
              </a:rPr>
              <a:t> back </a:t>
            </a:r>
            <a:r>
              <a:rPr lang="es-MX" sz="2000" dirty="0" err="1" smtClean="0">
                <a:latin typeface="Arial" panose="020B0604020202020204" pitchFamily="34" charset="0"/>
                <a:cs typeface="Arial" panose="020B0604020202020204" pitchFamily="34" charset="0"/>
              </a:rPr>
              <a:t>plack</a:t>
            </a:r>
            <a:endParaRPr lang="es-MX" sz="2000" dirty="0">
              <a:latin typeface="Arial" panose="020B0604020202020204" pitchFamily="34" charset="0"/>
              <a:cs typeface="Arial" panose="020B0604020202020204" pitchFamily="34" charset="0"/>
            </a:endParaRPr>
          </a:p>
        </p:txBody>
      </p:sp>
      <p:pic>
        <p:nvPicPr>
          <p:cNvPr id="1030" name="Picture 6" descr="Backpack Images, Stock Photos &amp;amp; Vectors | Shutterstock"/>
          <p:cNvPicPr>
            <a:picLocks noChangeAspect="1" noChangeArrowheads="1"/>
          </p:cNvPicPr>
          <p:nvPr/>
        </p:nvPicPr>
        <p:blipFill rotWithShape="1">
          <a:blip r:embed="rId3">
            <a:clrChange>
              <a:clrFrom>
                <a:srgbClr val="DFE0E2"/>
              </a:clrFrom>
              <a:clrTo>
                <a:srgbClr val="DFE0E2">
                  <a:alpha val="0"/>
                </a:srgbClr>
              </a:clrTo>
            </a:clrChange>
            <a:extLst>
              <a:ext uri="{28A0092B-C50C-407E-A947-70E740481C1C}">
                <a14:useLocalDpi xmlns:a14="http://schemas.microsoft.com/office/drawing/2010/main" val="0"/>
              </a:ext>
            </a:extLst>
          </a:blip>
          <a:srcRect l="11156" t="7868" r="27146" b="9757"/>
          <a:stretch/>
        </p:blipFill>
        <p:spPr bwMode="auto">
          <a:xfrm>
            <a:off x="6258677" y="704254"/>
            <a:ext cx="2291937" cy="219693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629562" y="2901190"/>
            <a:ext cx="3618298"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_________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notebook?</a:t>
            </a:r>
            <a:endParaRPr lang="es-MX" sz="2000" dirty="0" smtClean="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B: </a:t>
            </a:r>
            <a:r>
              <a:rPr lang="es-MX" sz="2000" dirty="0" smtClean="0">
                <a:latin typeface="Arial" panose="020B0604020202020204" pitchFamily="34" charset="0"/>
                <a:cs typeface="Arial" panose="020B0604020202020204" pitchFamily="34" charset="0"/>
              </a:rPr>
              <a:t>______ </a:t>
            </a:r>
            <a:r>
              <a:rPr lang="es-MX" sz="2000" dirty="0" smtClean="0">
                <a:latin typeface="Arial" panose="020B0604020202020204" pitchFamily="34" charset="0"/>
                <a:cs typeface="Arial" panose="020B0604020202020204" pitchFamily="34" charset="0"/>
              </a:rPr>
              <a:t>in </a:t>
            </a:r>
            <a:r>
              <a:rPr lang="es-MX" sz="2000" dirty="0" err="1" smtClean="0">
                <a:latin typeface="Arial" panose="020B0604020202020204" pitchFamily="34" charset="0"/>
                <a:cs typeface="Arial" panose="020B0604020202020204" pitchFamily="34" charset="0"/>
              </a:rPr>
              <a:t>the</a:t>
            </a:r>
            <a:r>
              <a:rPr lang="es-MX" sz="2000" dirty="0" smtClean="0">
                <a:latin typeface="Arial" panose="020B0604020202020204" pitchFamily="34" charset="0"/>
                <a:cs typeface="Arial" panose="020B0604020202020204" pitchFamily="34" charset="0"/>
              </a:rPr>
              <a:t> back </a:t>
            </a:r>
            <a:r>
              <a:rPr lang="es-MX" sz="2000" dirty="0" err="1" smtClean="0">
                <a:latin typeface="Arial" panose="020B0604020202020204" pitchFamily="34" charset="0"/>
                <a:cs typeface="Arial" panose="020B0604020202020204" pitchFamily="34" charset="0"/>
              </a:rPr>
              <a:t>plack</a:t>
            </a:r>
            <a:endParaRPr lang="es-MX" sz="2000" dirty="0">
              <a:latin typeface="Arial" panose="020B0604020202020204" pitchFamily="34" charset="0"/>
              <a:cs typeface="Arial" panose="020B0604020202020204" pitchFamily="34" charset="0"/>
            </a:endParaRPr>
          </a:p>
        </p:txBody>
      </p:sp>
      <p:pic>
        <p:nvPicPr>
          <p:cNvPr id="1036" name="Picture 12" descr="2,027 Coffee Table On White Background Stock Photos, Pictures &amp;amp;  Royalty-Free Images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3177" y="3873373"/>
            <a:ext cx="1957004" cy="1838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anco auriculares fondos de pantalla | Blanco auriculares fotos gratis"/>
          <p:cNvPicPr>
            <a:picLocks noChangeAspect="1" noChangeArrowheads="1"/>
          </p:cNvPicPr>
          <p:nvPr/>
        </p:nvPicPr>
        <p:blipFill rotWithShape="1">
          <a:blip r:embed="rId5" cstate="print">
            <a:clrChange>
              <a:clrFrom>
                <a:srgbClr val="F8F8F8"/>
              </a:clrFrom>
              <a:clrTo>
                <a:srgbClr val="F8F8F8">
                  <a:alpha val="0"/>
                </a:srgbClr>
              </a:clrTo>
            </a:clrChange>
            <a:extLst>
              <a:ext uri="{28A0092B-C50C-407E-A947-70E740481C1C}">
                <a14:useLocalDpi xmlns:a14="http://schemas.microsoft.com/office/drawing/2010/main" val="0"/>
              </a:ext>
            </a:extLst>
          </a:blip>
          <a:srcRect l="15405" t="27923" r="15802" b="29729"/>
          <a:stretch/>
        </p:blipFill>
        <p:spPr bwMode="auto">
          <a:xfrm>
            <a:off x="3481679" y="4133698"/>
            <a:ext cx="687538" cy="29938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368300" y="5742211"/>
            <a:ext cx="3903633"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_________ </a:t>
            </a:r>
            <a:r>
              <a:rPr lang="es-MX" sz="2000" dirty="0" err="1" smtClean="0">
                <a:latin typeface="Arial" panose="020B0604020202020204" pitchFamily="34" charset="0"/>
                <a:cs typeface="Arial" panose="020B0604020202020204" pitchFamily="34" charset="0"/>
              </a:rPr>
              <a:t>the</a:t>
            </a:r>
            <a:r>
              <a:rPr lang="es-MX" sz="2000" dirty="0" smtClean="0">
                <a:latin typeface="Arial" panose="020B0604020202020204" pitchFamily="34" charset="0"/>
                <a:cs typeface="Arial" panose="020B0604020202020204" pitchFamily="34" charset="0"/>
              </a:rPr>
              <a:t> head </a:t>
            </a:r>
            <a:r>
              <a:rPr lang="es-MX" sz="2000" dirty="0" err="1" smtClean="0">
                <a:latin typeface="Arial" panose="020B0604020202020204" pitchFamily="34" charset="0"/>
                <a:cs typeface="Arial" panose="020B0604020202020204" pitchFamily="34" charset="0"/>
              </a:rPr>
              <a:t>phones</a:t>
            </a:r>
            <a:r>
              <a:rPr lang="es-MX" sz="2000" dirty="0" smtClean="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B: </a:t>
            </a:r>
            <a:r>
              <a:rPr lang="es-MX" sz="2000" dirty="0" smtClean="0">
                <a:latin typeface="Arial" panose="020B0604020202020204" pitchFamily="34" charset="0"/>
                <a:cs typeface="Arial" panose="020B0604020202020204" pitchFamily="34" charset="0"/>
              </a:rPr>
              <a:t>Oh! ______ </a:t>
            </a:r>
            <a:r>
              <a:rPr lang="es-MX" sz="2000" dirty="0" err="1" smtClean="0">
                <a:latin typeface="Arial" panose="020B0604020202020204" pitchFamily="34" charset="0"/>
                <a:cs typeface="Arial" panose="020B0604020202020204" pitchFamily="34" charset="0"/>
              </a:rPr>
              <a:t>on</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the</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table</a:t>
            </a:r>
            <a:endParaRPr lang="es-MX" sz="2000" dirty="0">
              <a:latin typeface="Arial" panose="020B0604020202020204" pitchFamily="34" charset="0"/>
              <a:cs typeface="Arial" panose="020B0604020202020204" pitchFamily="34" charset="0"/>
            </a:endParaRPr>
          </a:p>
        </p:txBody>
      </p:sp>
      <p:sp>
        <p:nvSpPr>
          <p:cNvPr id="17" name="CuadroTexto 16"/>
          <p:cNvSpPr txBox="1"/>
          <p:nvPr/>
        </p:nvSpPr>
        <p:spPr>
          <a:xfrm>
            <a:off x="4629562" y="5806012"/>
            <a:ext cx="3433953" cy="707886"/>
          </a:xfrm>
          <a:prstGeom prst="rect">
            <a:avLst/>
          </a:prstGeom>
          <a:noFill/>
        </p:spPr>
        <p:txBody>
          <a:bodyPr wrap="none" rtlCol="0">
            <a:spAutoFit/>
          </a:bodyPr>
          <a:lstStyle/>
          <a:p>
            <a:r>
              <a:rPr lang="es-MX" sz="2000" dirty="0" smtClean="0">
                <a:latin typeface="Arial" panose="020B0604020202020204" pitchFamily="34" charset="0"/>
                <a:cs typeface="Arial" panose="020B0604020202020204" pitchFamily="34" charset="0"/>
              </a:rPr>
              <a:t>A: </a:t>
            </a:r>
            <a:r>
              <a:rPr lang="es-MX" sz="2000" dirty="0" smtClean="0">
                <a:latin typeface="Arial" panose="020B0604020202020204" pitchFamily="34" charset="0"/>
                <a:cs typeface="Arial" panose="020B0604020202020204" pitchFamily="34" charset="0"/>
              </a:rPr>
              <a:t>_________ </a:t>
            </a:r>
            <a:r>
              <a:rPr lang="es-MX" sz="2000" dirty="0" err="1" smtClean="0">
                <a:latin typeface="Arial" panose="020B0604020202020204" pitchFamily="34" charset="0"/>
                <a:cs typeface="Arial" panose="020B0604020202020204" pitchFamily="34" charset="0"/>
              </a:rPr>
              <a:t>your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glasses</a:t>
            </a:r>
            <a:r>
              <a:rPr lang="es-MX" sz="2000" dirty="0" smtClean="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a:p>
            <a:r>
              <a:rPr lang="es-MX" sz="2000" dirty="0" smtClean="0">
                <a:latin typeface="Arial" panose="020B0604020202020204" pitchFamily="34" charset="0"/>
                <a:cs typeface="Arial" panose="020B0604020202020204" pitchFamily="34" charset="0"/>
              </a:rPr>
              <a:t>B: </a:t>
            </a:r>
            <a:r>
              <a:rPr lang="es-MX" sz="2000" dirty="0" smtClean="0">
                <a:latin typeface="Arial" panose="020B0604020202020204" pitchFamily="34" charset="0"/>
                <a:cs typeface="Arial" panose="020B0604020202020204" pitchFamily="34" charset="0"/>
              </a:rPr>
              <a:t>______ </a:t>
            </a:r>
            <a:r>
              <a:rPr lang="es-MX" sz="2000" dirty="0" err="1" smtClean="0">
                <a:latin typeface="Arial" panose="020B0604020202020204" pitchFamily="34" charset="0"/>
                <a:cs typeface="Arial" panose="020B0604020202020204" pitchFamily="34" charset="0"/>
              </a:rPr>
              <a:t>on</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the</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table</a:t>
            </a:r>
            <a:endParaRPr lang="es-MX" sz="2000" dirty="0">
              <a:latin typeface="Arial" panose="020B0604020202020204" pitchFamily="34" charset="0"/>
              <a:cs typeface="Arial" panose="020B0604020202020204" pitchFamily="34" charset="0"/>
            </a:endParaRPr>
          </a:p>
        </p:txBody>
      </p:sp>
      <p:pic>
        <p:nvPicPr>
          <p:cNvPr id="20" name="Picture 12" descr="2,027 Coffee Table On White Background Stock Photos, Pictures &amp;amp;  Royalty-Free Images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50" y="3967324"/>
            <a:ext cx="1957004" cy="18386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ndi Sunglasses - Cancer Council Shop"/>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9940" y="4009896"/>
            <a:ext cx="682624" cy="68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3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27063237"/>
              </p:ext>
            </p:extLst>
          </p:nvPr>
        </p:nvGraphicFramePr>
        <p:xfrm>
          <a:off x="247649" y="685513"/>
          <a:ext cx="8172339" cy="6076952"/>
        </p:xfrm>
        <a:graphic>
          <a:graphicData uri="http://schemas.openxmlformats.org/drawingml/2006/table">
            <a:tbl>
              <a:tblPr firstRow="1" bandRow="1">
                <a:tableStyleId>{5C22544A-7EE6-4342-B048-85BDC9FD1C3A}</a:tableStyleId>
              </a:tblPr>
              <a:tblGrid>
                <a:gridCol w="2154357"/>
                <a:gridCol w="6017982"/>
              </a:tblGrid>
              <a:tr h="1251449">
                <a:tc>
                  <a:txBody>
                    <a:bodyPr/>
                    <a:lstStyle/>
                    <a:p>
                      <a:endParaRPr lang="es-MX" dirty="0"/>
                    </a:p>
                  </a:txBody>
                  <a:tcPr>
                    <a:solidFill>
                      <a:schemeClr val="accent4">
                        <a:lumMod val="20000"/>
                        <a:lumOff val="80000"/>
                      </a:schemeClr>
                    </a:solidFill>
                  </a:tcPr>
                </a:tc>
                <a:tc>
                  <a:txBody>
                    <a:bodyPr/>
                    <a:lstStyle/>
                    <a:p>
                      <a:r>
                        <a:rPr lang="es-MX" dirty="0" smtClean="0">
                          <a:solidFill>
                            <a:schemeClr val="tx1"/>
                          </a:solidFill>
                        </a:rPr>
                        <a:t>A: _____________ </a:t>
                      </a:r>
                      <a:r>
                        <a:rPr lang="es-MX" dirty="0" err="1" smtClean="0">
                          <a:solidFill>
                            <a:schemeClr val="tx1"/>
                          </a:solidFill>
                        </a:rPr>
                        <a:t>your</a:t>
                      </a:r>
                      <a:r>
                        <a:rPr lang="es-MX" baseline="0" dirty="0" smtClean="0">
                          <a:solidFill>
                            <a:schemeClr val="tx1"/>
                          </a:solidFill>
                        </a:rPr>
                        <a:t> </a:t>
                      </a:r>
                      <a:r>
                        <a:rPr lang="es-MX" baseline="0" dirty="0" err="1" smtClean="0">
                          <a:solidFill>
                            <a:schemeClr val="tx1"/>
                          </a:solidFill>
                        </a:rPr>
                        <a:t>credit</a:t>
                      </a:r>
                      <a:r>
                        <a:rPr lang="es-MX" baseline="0" dirty="0" smtClean="0">
                          <a:solidFill>
                            <a:schemeClr val="tx1"/>
                          </a:solidFill>
                        </a:rPr>
                        <a:t> </a:t>
                      </a:r>
                      <a:r>
                        <a:rPr lang="es-MX" baseline="0" dirty="0" err="1" smtClean="0">
                          <a:solidFill>
                            <a:schemeClr val="tx1"/>
                          </a:solidFill>
                        </a:rPr>
                        <a:t>card</a:t>
                      </a:r>
                      <a:r>
                        <a:rPr lang="es-MX" baseline="0" dirty="0" smtClean="0">
                          <a:solidFill>
                            <a:schemeClr val="tx1"/>
                          </a:solidFill>
                        </a:rPr>
                        <a:t>?</a:t>
                      </a:r>
                    </a:p>
                    <a:p>
                      <a:r>
                        <a:rPr lang="es-MX" baseline="0" dirty="0" smtClean="0">
                          <a:solidFill>
                            <a:schemeClr val="tx1"/>
                          </a:solidFill>
                        </a:rPr>
                        <a:t>B: __________ in </a:t>
                      </a:r>
                      <a:r>
                        <a:rPr lang="es-MX" baseline="0" dirty="0" err="1" smtClean="0">
                          <a:solidFill>
                            <a:schemeClr val="tx1"/>
                          </a:solidFill>
                        </a:rPr>
                        <a:t>my</a:t>
                      </a:r>
                      <a:r>
                        <a:rPr lang="es-MX" baseline="0" dirty="0" smtClean="0">
                          <a:solidFill>
                            <a:schemeClr val="tx1"/>
                          </a:solidFill>
                        </a:rPr>
                        <a:t> </a:t>
                      </a:r>
                      <a:r>
                        <a:rPr lang="es-MX" baseline="0" dirty="0" err="1" smtClean="0">
                          <a:solidFill>
                            <a:schemeClr val="tx1"/>
                          </a:solidFill>
                        </a:rPr>
                        <a:t>wallet</a:t>
                      </a:r>
                      <a:endParaRPr lang="es-MX" dirty="0">
                        <a:solidFill>
                          <a:schemeClr val="tx1"/>
                        </a:solidFill>
                      </a:endParaRPr>
                    </a:p>
                  </a:txBody>
                  <a:tcPr anchor="ctr">
                    <a:solidFill>
                      <a:schemeClr val="accent4">
                        <a:lumMod val="20000"/>
                        <a:lumOff val="80000"/>
                      </a:schemeClr>
                    </a:solidFill>
                  </a:tcPr>
                </a:tc>
              </a:tr>
              <a:tr h="1608501">
                <a:tc>
                  <a:txBody>
                    <a:bodyPr/>
                    <a:lstStyle/>
                    <a:p>
                      <a:endParaRPr lang="es-MX" dirty="0"/>
                    </a:p>
                  </a:txBody>
                  <a:tcPr>
                    <a:solidFill>
                      <a:schemeClr val="accent4">
                        <a:lumMod val="20000"/>
                        <a:lumOff val="80000"/>
                      </a:schemeClr>
                    </a:solidFill>
                  </a:tcPr>
                </a:tc>
                <a:tc>
                  <a:txBody>
                    <a:bodyPr/>
                    <a:lstStyle/>
                    <a:p>
                      <a:r>
                        <a:rPr lang="es-MX" b="1" dirty="0" smtClean="0">
                          <a:solidFill>
                            <a:schemeClr val="tx1"/>
                          </a:solidFill>
                        </a:rPr>
                        <a:t>A: _____________ </a:t>
                      </a:r>
                      <a:r>
                        <a:rPr lang="es-MX" b="1" dirty="0" err="1" smtClean="0">
                          <a:solidFill>
                            <a:schemeClr val="tx1"/>
                          </a:solidFill>
                        </a:rPr>
                        <a:t>the</a:t>
                      </a:r>
                      <a:r>
                        <a:rPr lang="es-MX" b="1" dirty="0" smtClean="0">
                          <a:solidFill>
                            <a:schemeClr val="tx1"/>
                          </a:solidFill>
                        </a:rPr>
                        <a:t> </a:t>
                      </a:r>
                      <a:r>
                        <a:rPr lang="es-MX" b="1" dirty="0" err="1" smtClean="0">
                          <a:solidFill>
                            <a:schemeClr val="tx1"/>
                          </a:solidFill>
                        </a:rPr>
                        <a:t>keys</a:t>
                      </a:r>
                      <a:r>
                        <a:rPr lang="es-MX" b="1" baseline="0" dirty="0" smtClean="0">
                          <a:solidFill>
                            <a:schemeClr val="tx1"/>
                          </a:solidFill>
                        </a:rPr>
                        <a:t>?</a:t>
                      </a:r>
                    </a:p>
                    <a:p>
                      <a:r>
                        <a:rPr lang="es-MX" b="1" baseline="0" dirty="0" smtClean="0">
                          <a:solidFill>
                            <a:schemeClr val="tx1"/>
                          </a:solidFill>
                        </a:rPr>
                        <a:t>B: __________ in </a:t>
                      </a:r>
                      <a:r>
                        <a:rPr lang="es-MX" b="1" baseline="0" dirty="0" err="1" smtClean="0">
                          <a:solidFill>
                            <a:schemeClr val="tx1"/>
                          </a:solidFill>
                        </a:rPr>
                        <a:t>the</a:t>
                      </a:r>
                      <a:r>
                        <a:rPr lang="es-MX" b="1" baseline="0" dirty="0" smtClean="0">
                          <a:solidFill>
                            <a:schemeClr val="tx1"/>
                          </a:solidFill>
                        </a:rPr>
                        <a:t> </a:t>
                      </a:r>
                      <a:r>
                        <a:rPr lang="es-MX" b="1" baseline="0" dirty="0" err="1" smtClean="0">
                          <a:solidFill>
                            <a:schemeClr val="tx1"/>
                          </a:solidFill>
                        </a:rPr>
                        <a:t>table</a:t>
                      </a:r>
                      <a:endParaRPr lang="es-MX" b="1" dirty="0">
                        <a:solidFill>
                          <a:schemeClr val="tx1"/>
                        </a:solidFill>
                      </a:endParaRPr>
                    </a:p>
                  </a:txBody>
                  <a:tcPr>
                    <a:solidFill>
                      <a:schemeClr val="accent4">
                        <a:lumMod val="20000"/>
                        <a:lumOff val="80000"/>
                      </a:schemeClr>
                    </a:solidFill>
                  </a:tcPr>
                </a:tc>
              </a:tr>
              <a:tr h="1608501">
                <a:tc>
                  <a:txBody>
                    <a:bodyPr/>
                    <a:lstStyle/>
                    <a:p>
                      <a:endParaRPr lang="es-MX" dirty="0"/>
                    </a:p>
                  </a:txBody>
                  <a:tcPr>
                    <a:solidFill>
                      <a:schemeClr val="accent4">
                        <a:lumMod val="20000"/>
                        <a:lumOff val="80000"/>
                      </a:schemeClr>
                    </a:solidFill>
                  </a:tcPr>
                </a:tc>
                <a:tc>
                  <a:txBody>
                    <a:bodyPr/>
                    <a:lstStyle/>
                    <a:p>
                      <a:r>
                        <a:rPr lang="es-MX" b="1" dirty="0" smtClean="0">
                          <a:solidFill>
                            <a:schemeClr val="tx1"/>
                          </a:solidFill>
                        </a:rPr>
                        <a:t>A: _____________ </a:t>
                      </a:r>
                      <a:r>
                        <a:rPr lang="es-MX" b="1" dirty="0" err="1" smtClean="0">
                          <a:solidFill>
                            <a:schemeClr val="tx1"/>
                          </a:solidFill>
                        </a:rPr>
                        <a:t>your</a:t>
                      </a:r>
                      <a:r>
                        <a:rPr lang="es-MX" b="1" dirty="0" smtClean="0">
                          <a:solidFill>
                            <a:schemeClr val="tx1"/>
                          </a:solidFill>
                        </a:rPr>
                        <a:t> </a:t>
                      </a:r>
                      <a:r>
                        <a:rPr lang="es-MX" b="1" dirty="0" err="1" smtClean="0">
                          <a:solidFill>
                            <a:schemeClr val="tx1"/>
                          </a:solidFill>
                        </a:rPr>
                        <a:t>books</a:t>
                      </a:r>
                      <a:r>
                        <a:rPr lang="es-MX" b="1" baseline="0" dirty="0" smtClean="0">
                          <a:solidFill>
                            <a:schemeClr val="tx1"/>
                          </a:solidFill>
                        </a:rPr>
                        <a:t>?</a:t>
                      </a:r>
                    </a:p>
                    <a:p>
                      <a:r>
                        <a:rPr lang="es-MX" b="1" baseline="0" dirty="0" smtClean="0">
                          <a:solidFill>
                            <a:schemeClr val="tx1"/>
                          </a:solidFill>
                        </a:rPr>
                        <a:t>B: __________ in </a:t>
                      </a:r>
                      <a:r>
                        <a:rPr lang="es-MX" b="1" baseline="0" dirty="0" err="1" smtClean="0">
                          <a:solidFill>
                            <a:schemeClr val="tx1"/>
                          </a:solidFill>
                        </a:rPr>
                        <a:t>the</a:t>
                      </a:r>
                      <a:r>
                        <a:rPr lang="es-MX" b="1" baseline="0" dirty="0" smtClean="0">
                          <a:solidFill>
                            <a:schemeClr val="tx1"/>
                          </a:solidFill>
                        </a:rPr>
                        <a:t> </a:t>
                      </a:r>
                      <a:r>
                        <a:rPr lang="es-MX" b="1" baseline="0" dirty="0" err="1" smtClean="0">
                          <a:solidFill>
                            <a:schemeClr val="tx1"/>
                          </a:solidFill>
                        </a:rPr>
                        <a:t>backpack</a:t>
                      </a:r>
                      <a:endParaRPr lang="es-MX" b="1" dirty="0">
                        <a:solidFill>
                          <a:schemeClr val="tx1"/>
                        </a:solidFill>
                      </a:endParaRPr>
                    </a:p>
                  </a:txBody>
                  <a:tcPr>
                    <a:solidFill>
                      <a:schemeClr val="accent4">
                        <a:lumMod val="20000"/>
                        <a:lumOff val="80000"/>
                      </a:schemeClr>
                    </a:solidFill>
                  </a:tcPr>
                </a:tc>
              </a:tr>
              <a:tr h="1608501">
                <a:tc>
                  <a:txBody>
                    <a:bodyPr/>
                    <a:lstStyle/>
                    <a:p>
                      <a:endParaRPr lang="es-MX" dirty="0"/>
                    </a:p>
                  </a:txBody>
                  <a:tcPr>
                    <a:solidFill>
                      <a:schemeClr val="accent4">
                        <a:lumMod val="20000"/>
                        <a:lumOff val="80000"/>
                      </a:schemeClr>
                    </a:solidFill>
                  </a:tcPr>
                </a:tc>
                <a:tc>
                  <a:txBody>
                    <a:bodyPr/>
                    <a:lstStyle/>
                    <a:p>
                      <a:r>
                        <a:rPr lang="es-MX" b="1" dirty="0" smtClean="0">
                          <a:solidFill>
                            <a:schemeClr val="tx1"/>
                          </a:solidFill>
                        </a:rPr>
                        <a:t>A: _____________ </a:t>
                      </a:r>
                      <a:r>
                        <a:rPr lang="es-MX" b="1" dirty="0" err="1" smtClean="0">
                          <a:solidFill>
                            <a:schemeClr val="tx1"/>
                          </a:solidFill>
                        </a:rPr>
                        <a:t>my</a:t>
                      </a:r>
                      <a:r>
                        <a:rPr lang="es-MX" b="1" baseline="0" dirty="0" smtClean="0">
                          <a:solidFill>
                            <a:schemeClr val="tx1"/>
                          </a:solidFill>
                        </a:rPr>
                        <a:t> </a:t>
                      </a:r>
                      <a:r>
                        <a:rPr lang="es-MX" b="1" baseline="0" dirty="0" err="1" smtClean="0">
                          <a:solidFill>
                            <a:schemeClr val="tx1"/>
                          </a:solidFill>
                        </a:rPr>
                        <a:t>umbrella</a:t>
                      </a:r>
                      <a:r>
                        <a:rPr lang="es-MX" b="1" baseline="0" dirty="0" smtClean="0">
                          <a:solidFill>
                            <a:schemeClr val="tx1"/>
                          </a:solidFill>
                        </a:rPr>
                        <a:t>?</a:t>
                      </a:r>
                    </a:p>
                    <a:p>
                      <a:r>
                        <a:rPr lang="es-MX" b="1" baseline="0" dirty="0" smtClean="0">
                          <a:solidFill>
                            <a:schemeClr val="tx1"/>
                          </a:solidFill>
                        </a:rPr>
                        <a:t>B: Oh! __________ in </a:t>
                      </a:r>
                      <a:r>
                        <a:rPr lang="es-MX" b="1" baseline="0" dirty="0" err="1" smtClean="0">
                          <a:solidFill>
                            <a:schemeClr val="tx1"/>
                          </a:solidFill>
                        </a:rPr>
                        <a:t>my</a:t>
                      </a:r>
                      <a:r>
                        <a:rPr lang="es-MX" b="1" baseline="0" dirty="0" smtClean="0">
                          <a:solidFill>
                            <a:schemeClr val="tx1"/>
                          </a:solidFill>
                        </a:rPr>
                        <a:t> </a:t>
                      </a:r>
                      <a:r>
                        <a:rPr lang="es-MX" b="1" baseline="0" dirty="0" err="1" smtClean="0">
                          <a:solidFill>
                            <a:schemeClr val="tx1"/>
                          </a:solidFill>
                        </a:rPr>
                        <a:t>purse</a:t>
                      </a:r>
                      <a:endParaRPr lang="es-MX" b="1" dirty="0">
                        <a:solidFill>
                          <a:schemeClr val="tx1"/>
                        </a:solidFill>
                      </a:endParaRPr>
                    </a:p>
                  </a:txBody>
                  <a:tcPr>
                    <a:solidFill>
                      <a:schemeClr val="accent4">
                        <a:lumMod val="20000"/>
                        <a:lumOff val="80000"/>
                      </a:schemeClr>
                    </a:solidFill>
                  </a:tcPr>
                </a:tc>
              </a:tr>
            </a:tbl>
          </a:graphicData>
        </a:graphic>
      </p:graphicFrame>
      <p:sp>
        <p:nvSpPr>
          <p:cNvPr id="3" name="CuadroTexto 2"/>
          <p:cNvSpPr txBox="1"/>
          <p:nvPr/>
        </p:nvSpPr>
        <p:spPr>
          <a:xfrm>
            <a:off x="53788" y="24610"/>
            <a:ext cx="8366201" cy="369332"/>
          </a:xfrm>
          <a:prstGeom prst="rect">
            <a:avLst/>
          </a:prstGeom>
          <a:noFill/>
        </p:spPr>
        <p:txBody>
          <a:bodyPr wrap="none" rtlCol="0">
            <a:spAutoFit/>
          </a:bodyPr>
          <a:lstStyle/>
          <a:p>
            <a:r>
              <a:rPr lang="es-MX" dirty="0" smtClean="0"/>
              <a:t>Complete </a:t>
            </a:r>
            <a:r>
              <a:rPr lang="es-MX" dirty="0" err="1" smtClean="0"/>
              <a:t>the</a:t>
            </a:r>
            <a:r>
              <a:rPr lang="es-MX" dirty="0" smtClean="0"/>
              <a:t> </a:t>
            </a:r>
            <a:r>
              <a:rPr lang="es-MX" dirty="0" err="1" smtClean="0"/>
              <a:t>following</a:t>
            </a:r>
            <a:r>
              <a:rPr lang="es-MX" dirty="0" smtClean="0"/>
              <a:t> </a:t>
            </a:r>
            <a:r>
              <a:rPr lang="es-MX" dirty="0" err="1" smtClean="0"/>
              <a:t>questions</a:t>
            </a:r>
            <a:r>
              <a:rPr lang="es-MX" dirty="0" smtClean="0"/>
              <a:t> </a:t>
            </a:r>
            <a:r>
              <a:rPr lang="es-MX" dirty="0" err="1" smtClean="0"/>
              <a:t>with</a:t>
            </a:r>
            <a:r>
              <a:rPr lang="es-MX" dirty="0" smtClean="0"/>
              <a:t> </a:t>
            </a:r>
            <a:r>
              <a:rPr lang="es-MX" dirty="0" err="1" smtClean="0"/>
              <a:t>Where</a:t>
            </a:r>
            <a:r>
              <a:rPr lang="es-MX" dirty="0" smtClean="0"/>
              <a:t> </a:t>
            </a:r>
            <a:r>
              <a:rPr lang="es-MX" dirty="0" err="1" smtClean="0"/>
              <a:t>is</a:t>
            </a:r>
            <a:r>
              <a:rPr lang="es-MX" dirty="0" smtClean="0"/>
              <a:t>, </a:t>
            </a:r>
            <a:r>
              <a:rPr lang="es-MX" dirty="0" err="1" smtClean="0"/>
              <a:t>Where</a:t>
            </a:r>
            <a:r>
              <a:rPr lang="es-MX" dirty="0" smtClean="0"/>
              <a:t> are, </a:t>
            </a:r>
            <a:r>
              <a:rPr lang="es-MX" dirty="0" err="1" smtClean="0"/>
              <a:t>then</a:t>
            </a:r>
            <a:r>
              <a:rPr lang="es-MX" dirty="0" smtClean="0"/>
              <a:t> </a:t>
            </a:r>
            <a:r>
              <a:rPr lang="es-MX" dirty="0" err="1" smtClean="0"/>
              <a:t>give</a:t>
            </a:r>
            <a:r>
              <a:rPr lang="es-MX" dirty="0" smtClean="0"/>
              <a:t> </a:t>
            </a:r>
            <a:r>
              <a:rPr lang="es-MX" dirty="0" err="1" smtClean="0"/>
              <a:t>correct</a:t>
            </a:r>
            <a:r>
              <a:rPr lang="es-MX" dirty="0" smtClean="0"/>
              <a:t> </a:t>
            </a:r>
            <a:r>
              <a:rPr lang="es-MX" dirty="0" err="1" smtClean="0"/>
              <a:t>answers</a:t>
            </a:r>
            <a:r>
              <a:rPr lang="es-MX" dirty="0" smtClean="0"/>
              <a:t>.</a:t>
            </a:r>
            <a:endParaRPr lang="es-MX" dirty="0"/>
          </a:p>
        </p:txBody>
      </p:sp>
      <p:pic>
        <p:nvPicPr>
          <p:cNvPr id="4" name="Picture 14" descr="Leather Slim Wallets For Men - RFID Mens - tiendamia.co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502" y="541295"/>
            <a:ext cx="1542605" cy="14815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2,027 Coffee Table On White Background Stock Photos, Pictures &amp;amp;  Royalty-Free Images - iStoc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5502" y="1951135"/>
            <a:ext cx="1585739" cy="1489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lavero - Banco de fotos e imágenes de stock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67654">
            <a:off x="1412274" y="2077019"/>
            <a:ext cx="344865" cy="4089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oks in a Backpack – Cape Cod 5 Educational Mini-Grants"/>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5619" y="3709425"/>
            <a:ext cx="1272488" cy="1467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eeping an Umbrella In Your Bag | criticallyrated"/>
          <p:cNvPicPr>
            <a:picLocks noChangeAspect="1" noChangeArrowheads="1"/>
          </p:cNvPicPr>
          <p:nvPr/>
        </p:nvPicPr>
        <p:blipFill>
          <a:blip r:embed="rId6" cstate="print">
            <a:clrChange>
              <a:clrFrom>
                <a:srgbClr val="F1B2D1"/>
              </a:clrFrom>
              <a:clrTo>
                <a:srgbClr val="F1B2D1">
                  <a:alpha val="0"/>
                </a:srgbClr>
              </a:clrTo>
            </a:clrChange>
            <a:extLst>
              <a:ext uri="{28A0092B-C50C-407E-A947-70E740481C1C}">
                <a14:useLocalDpi xmlns:a14="http://schemas.microsoft.com/office/drawing/2010/main" val="0"/>
              </a:ext>
            </a:extLst>
          </a:blip>
          <a:srcRect/>
          <a:stretch>
            <a:fillRect/>
          </a:stretch>
        </p:blipFill>
        <p:spPr bwMode="auto">
          <a:xfrm>
            <a:off x="807055" y="5313279"/>
            <a:ext cx="1160468" cy="138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80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46232"/>
            <a:ext cx="9143999" cy="646331"/>
          </a:xfrm>
          <a:prstGeom prst="rect">
            <a:avLst/>
          </a:prstGeom>
          <a:solidFill>
            <a:schemeClr val="accent4">
              <a:lumMod val="60000"/>
              <a:lumOff val="40000"/>
            </a:schemeClr>
          </a:solidFill>
        </p:spPr>
        <p:txBody>
          <a:bodyPr wrap="square" rtlCol="0">
            <a:spAutoFit/>
          </a:bodyPr>
          <a:lstStyle/>
          <a:p>
            <a:pPr algn="ctr"/>
            <a:r>
              <a:rPr lang="es-MX" sz="3200" b="1" dirty="0" smtClean="0">
                <a:solidFill>
                  <a:schemeClr val="bg1"/>
                </a:solidFill>
                <a:latin typeface="Arial" panose="020B0604020202020204" pitchFamily="34" charset="0"/>
                <a:cs typeface="Arial" panose="020B0604020202020204" pitchFamily="34" charset="0"/>
              </a:rPr>
              <a:t>GRAMMAR</a:t>
            </a:r>
            <a:r>
              <a:rPr lang="es-MX" sz="3600" b="1" dirty="0" smtClean="0">
                <a:solidFill>
                  <a:schemeClr val="bg1"/>
                </a:solidFill>
                <a:latin typeface="Arial" panose="020B0604020202020204" pitchFamily="34" charset="0"/>
                <a:cs typeface="Arial" panose="020B0604020202020204" pitchFamily="34" charset="0"/>
              </a:rPr>
              <a:t> </a:t>
            </a:r>
            <a:r>
              <a:rPr lang="es-MX" sz="2800" b="1" dirty="0" smtClean="0">
                <a:solidFill>
                  <a:schemeClr val="bg1"/>
                </a:solidFill>
                <a:latin typeface="Arial" panose="020B0604020202020204" pitchFamily="34" charset="0"/>
                <a:cs typeface="Arial" panose="020B0604020202020204" pitchFamily="34" charset="0"/>
              </a:rPr>
              <a:t>“Yes/no and </a:t>
            </a:r>
            <a:r>
              <a:rPr lang="es-MX" sz="2800" b="1" dirty="0" err="1" smtClean="0">
                <a:solidFill>
                  <a:schemeClr val="bg1"/>
                </a:solidFill>
                <a:latin typeface="Arial" panose="020B0604020202020204" pitchFamily="34" charset="0"/>
                <a:cs typeface="Arial" panose="020B0604020202020204" pitchFamily="34" charset="0"/>
              </a:rPr>
              <a:t>where</a:t>
            </a:r>
            <a:r>
              <a:rPr lang="es-MX" sz="2800" b="1" dirty="0">
                <a:solidFill>
                  <a:schemeClr val="bg1"/>
                </a:solidFill>
                <a:latin typeface="Arial" panose="020B0604020202020204" pitchFamily="34" charset="0"/>
                <a:cs typeface="Arial" panose="020B0604020202020204" pitchFamily="34" charset="0"/>
              </a:rPr>
              <a:t> </a:t>
            </a:r>
            <a:r>
              <a:rPr lang="es-MX" sz="2800" b="1" dirty="0" err="1">
                <a:solidFill>
                  <a:schemeClr val="bg1"/>
                </a:solidFill>
                <a:latin typeface="Arial" panose="020B0604020202020204" pitchFamily="34" charset="0"/>
                <a:cs typeface="Arial" panose="020B0604020202020204" pitchFamily="34" charset="0"/>
              </a:rPr>
              <a:t>questions</a:t>
            </a:r>
            <a:r>
              <a:rPr lang="es-MX" sz="2800" b="1" dirty="0">
                <a:solidFill>
                  <a:schemeClr val="bg1"/>
                </a:solidFill>
                <a:latin typeface="Arial" panose="020B0604020202020204" pitchFamily="34" charset="0"/>
                <a:cs typeface="Arial" panose="020B0604020202020204" pitchFamily="34" charset="0"/>
              </a:rPr>
              <a:t> </a:t>
            </a:r>
            <a:r>
              <a:rPr lang="es-MX" sz="2800" b="1" dirty="0" err="1">
                <a:solidFill>
                  <a:schemeClr val="bg1"/>
                </a:solidFill>
                <a:latin typeface="Arial" panose="020B0604020202020204" pitchFamily="34" charset="0"/>
                <a:cs typeface="Arial" panose="020B0604020202020204" pitchFamily="34" charset="0"/>
              </a:rPr>
              <a:t>with</a:t>
            </a:r>
            <a:r>
              <a:rPr lang="es-MX" sz="2800" b="1" dirty="0">
                <a:solidFill>
                  <a:schemeClr val="bg1"/>
                </a:solidFill>
                <a:latin typeface="Arial" panose="020B0604020202020204" pitchFamily="34" charset="0"/>
                <a:cs typeface="Arial" panose="020B0604020202020204" pitchFamily="34" charset="0"/>
              </a:rPr>
              <a:t> </a:t>
            </a:r>
            <a:r>
              <a:rPr lang="es-MX" sz="2800" b="1" dirty="0" smtClean="0">
                <a:solidFill>
                  <a:schemeClr val="bg1"/>
                </a:solidFill>
                <a:latin typeface="Arial" panose="020B0604020202020204" pitchFamily="34" charset="0"/>
                <a:cs typeface="Arial" panose="020B0604020202020204" pitchFamily="34" charset="0"/>
              </a:rPr>
              <a:t>be”</a:t>
            </a:r>
            <a:endParaRPr lang="es-MX" sz="2800" b="1" dirty="0">
              <a:solidFill>
                <a:schemeClr val="bg1"/>
              </a:solidFill>
              <a:latin typeface="Arial" panose="020B0604020202020204" pitchFamily="34" charset="0"/>
              <a:cs typeface="Arial" panose="020B0604020202020204" pitchFamily="34" charset="0"/>
            </a:endParaRPr>
          </a:p>
        </p:txBody>
      </p:sp>
      <p:grpSp>
        <p:nvGrpSpPr>
          <p:cNvPr id="19" name="Grupo 18"/>
          <p:cNvGrpSpPr/>
          <p:nvPr/>
        </p:nvGrpSpPr>
        <p:grpSpPr>
          <a:xfrm flipH="1">
            <a:off x="2581027" y="755417"/>
            <a:ext cx="4402192" cy="2229447"/>
            <a:chOff x="186991" y="175278"/>
            <a:chExt cx="4527729" cy="2229447"/>
          </a:xfrm>
        </p:grpSpPr>
        <p:sp>
          <p:nvSpPr>
            <p:cNvPr id="21" name="Llamada ovalada 20"/>
            <p:cNvSpPr/>
            <p:nvPr/>
          </p:nvSpPr>
          <p:spPr>
            <a:xfrm>
              <a:off x="1023789" y="175278"/>
              <a:ext cx="3690931" cy="954546"/>
            </a:xfrm>
            <a:prstGeom prst="wedgeEllipseCallout">
              <a:avLst>
                <a:gd name="adj1" fmla="val 58757"/>
                <a:gd name="adj2" fmla="val 81223"/>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Where´s</a:t>
              </a:r>
              <a:r>
                <a:rPr lang="es-MX" b="1"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haibrush</a:t>
              </a:r>
              <a:r>
                <a:rPr lang="es-MX" sz="1200" dirty="0" smtClean="0">
                  <a:solidFill>
                    <a:schemeClr val="tx1"/>
                  </a:solidFill>
                  <a:latin typeface="Arial" panose="020B0604020202020204" pitchFamily="34" charset="0"/>
                  <a:cs typeface="Arial" panose="020B0604020202020204" pitchFamily="34" charset="0"/>
                </a:rPr>
                <a:t>?</a:t>
              </a:r>
              <a:endParaRPr lang="es-MX" sz="1200" dirty="0">
                <a:solidFill>
                  <a:schemeClr val="tx1"/>
                </a:solidFill>
                <a:latin typeface="Arial" panose="020B0604020202020204" pitchFamily="34" charset="0"/>
                <a:cs typeface="Arial" panose="020B0604020202020204" pitchFamily="34" charset="0"/>
              </a:endParaRPr>
            </a:p>
          </p:txBody>
        </p:sp>
        <p:sp>
          <p:nvSpPr>
            <p:cNvPr id="22" name="Llamada ovalada 21"/>
            <p:cNvSpPr/>
            <p:nvPr/>
          </p:nvSpPr>
          <p:spPr>
            <a:xfrm>
              <a:off x="186991" y="1353207"/>
              <a:ext cx="3320053" cy="1051518"/>
            </a:xfrm>
            <a:prstGeom prst="wedgeEllipseCallout">
              <a:avLst>
                <a:gd name="adj1" fmla="val 87772"/>
                <a:gd name="adj2" fmla="val -30939"/>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Is</a:t>
              </a:r>
              <a:r>
                <a:rPr lang="es-MX" b="1" dirty="0" smtClean="0">
                  <a:solidFill>
                    <a:schemeClr val="tx1"/>
                  </a:solidFill>
                  <a:latin typeface="Arial" panose="020B0604020202020204" pitchFamily="34" charset="0"/>
                  <a:cs typeface="Arial" panose="020B0604020202020204" pitchFamily="34" charset="0"/>
                </a:rPr>
                <a:t> </a:t>
              </a:r>
              <a:r>
                <a:rPr lang="es-MX" b="1" dirty="0" err="1" smtClean="0">
                  <a:solidFill>
                    <a:schemeClr val="tx1"/>
                  </a:solidFill>
                  <a:latin typeface="Arial" panose="020B0604020202020204" pitchFamily="34" charset="0"/>
                  <a:cs typeface="Arial" panose="020B0604020202020204" pitchFamily="34" charset="0"/>
                </a:rPr>
                <a:t>it</a:t>
              </a:r>
              <a:r>
                <a:rPr lang="es-MX" b="1" dirty="0" smtClean="0">
                  <a:solidFill>
                    <a:schemeClr val="tx1"/>
                  </a:solidFill>
                  <a:latin typeface="Arial" panose="020B0604020202020204" pitchFamily="34" charset="0"/>
                  <a:cs typeface="Arial" panose="020B0604020202020204" pitchFamily="34" charset="0"/>
                </a:rPr>
                <a:t> </a:t>
              </a:r>
              <a:r>
                <a:rPr lang="es-MX" sz="1600" dirty="0" err="1">
                  <a:solidFill>
                    <a:schemeClr val="tx1"/>
                  </a:solidFill>
                  <a:latin typeface="Arial" panose="020B0604020202020204" pitchFamily="34" charset="0"/>
                  <a:cs typeface="Arial" panose="020B0604020202020204" pitchFamily="34" charset="0"/>
                </a:rPr>
                <a:t>o</a:t>
              </a:r>
              <a:r>
                <a:rPr lang="es-MX" sz="1600" dirty="0" err="1" smtClean="0">
                  <a:solidFill>
                    <a:schemeClr val="tx1"/>
                  </a:solidFill>
                  <a:latin typeface="Arial" panose="020B0604020202020204" pitchFamily="34" charset="0"/>
                  <a:cs typeface="Arial" panose="020B0604020202020204" pitchFamily="34" charset="0"/>
                </a:rPr>
                <a:t>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table</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err="1" smtClean="0">
                  <a:solidFill>
                    <a:schemeClr val="tx1"/>
                  </a:solidFill>
                  <a:latin typeface="Arial" panose="020B0604020202020204" pitchFamily="34" charset="0"/>
                  <a:cs typeface="Arial" panose="020B0604020202020204" pitchFamily="34" charset="0"/>
                </a:rPr>
                <a:t>it</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is</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not</a:t>
              </a:r>
              <a:endParaRPr lang="es-MX" sz="1600" dirty="0">
                <a:solidFill>
                  <a:schemeClr val="tx1"/>
                </a:solidFill>
                <a:latin typeface="Arial" panose="020B0604020202020204" pitchFamily="34" charset="0"/>
                <a:cs typeface="Arial" panose="020B0604020202020204" pitchFamily="34" charset="0"/>
              </a:endParaRPr>
            </a:p>
          </p:txBody>
        </p:sp>
      </p:grpSp>
      <p:pic>
        <p:nvPicPr>
          <p:cNvPr id="26" name="Picture 12" descr="2,027 Coffee Table On White Background Stock Photos, Pictures &amp;amp;  Royalty-Free Images - iStock"/>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5341" y="1784659"/>
            <a:ext cx="1585739" cy="14898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Llavero - Banco de fotos e imágenes de stock - iStoc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67654">
            <a:off x="6810786" y="1906591"/>
            <a:ext cx="344865" cy="4089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w Does It Work? - Back to Health Acupuncture &amp;amp; Chiropractic Cen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39" y="944700"/>
            <a:ext cx="3041788" cy="5385381"/>
          </a:xfrm>
          <a:prstGeom prst="rect">
            <a:avLst/>
          </a:prstGeom>
          <a:noFill/>
          <a:extLst>
            <a:ext uri="{909E8E84-426E-40DD-AFC4-6F175D3DCCD1}">
              <a14:hiddenFill xmlns:a14="http://schemas.microsoft.com/office/drawing/2010/main">
                <a:solidFill>
                  <a:srgbClr val="FFFFFF"/>
                </a:solidFill>
              </a14:hiddenFill>
            </a:ext>
          </a:extLst>
        </p:spPr>
      </p:pic>
      <p:sp>
        <p:nvSpPr>
          <p:cNvPr id="28" name="Llamada ovalada 27"/>
          <p:cNvSpPr/>
          <p:nvPr/>
        </p:nvSpPr>
        <p:spPr>
          <a:xfrm flipH="1">
            <a:off x="3897600" y="3459088"/>
            <a:ext cx="3743479" cy="1051518"/>
          </a:xfrm>
          <a:prstGeom prst="wedgeEllipseCallout">
            <a:avLst>
              <a:gd name="adj1" fmla="val 94959"/>
              <a:gd name="adj2" fmla="val -141261"/>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Is</a:t>
            </a:r>
            <a:r>
              <a:rPr lang="es-MX" b="1" dirty="0" smtClean="0">
                <a:solidFill>
                  <a:schemeClr val="tx1"/>
                </a:solidFill>
                <a:latin typeface="Arial" panose="020B0604020202020204" pitchFamily="34" charset="0"/>
                <a:cs typeface="Arial" panose="020B0604020202020204" pitchFamily="34" charset="0"/>
              </a:rPr>
              <a:t> </a:t>
            </a:r>
            <a:r>
              <a:rPr lang="es-MX" b="1" dirty="0" err="1" smtClean="0">
                <a:solidFill>
                  <a:schemeClr val="tx1"/>
                </a:solidFill>
                <a:latin typeface="Arial" panose="020B0604020202020204" pitchFamily="34" charset="0"/>
                <a:cs typeface="Arial" panose="020B0604020202020204" pitchFamily="34" charset="0"/>
              </a:rPr>
              <a:t>it</a:t>
            </a:r>
            <a:r>
              <a:rPr lang="es-MX" b="1" dirty="0" smtClean="0">
                <a:solidFill>
                  <a:schemeClr val="tx1"/>
                </a:solidFill>
                <a:latin typeface="Arial" panose="020B0604020202020204" pitchFamily="34" charset="0"/>
                <a:cs typeface="Arial" panose="020B0604020202020204" pitchFamily="34" charset="0"/>
              </a:rPr>
              <a:t> </a:t>
            </a:r>
            <a:r>
              <a:rPr lang="es-MX" sz="1600" dirty="0" err="1">
                <a:solidFill>
                  <a:schemeClr val="tx1"/>
                </a:solidFill>
                <a:latin typeface="Arial" panose="020B0604020202020204" pitchFamily="34" charset="0"/>
                <a:cs typeface="Arial" panose="020B0604020202020204" pitchFamily="34" charset="0"/>
              </a:rPr>
              <a:t>o</a:t>
            </a:r>
            <a:r>
              <a:rPr lang="es-MX" sz="1600" dirty="0" err="1" smtClean="0">
                <a:solidFill>
                  <a:schemeClr val="tx1"/>
                </a:solidFill>
                <a:latin typeface="Arial" panose="020B0604020202020204" pitchFamily="34" charset="0"/>
                <a:cs typeface="Arial" panose="020B0604020202020204" pitchFamily="34" charset="0"/>
              </a:rPr>
              <a:t>n</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desk</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No, </a:t>
            </a:r>
            <a:r>
              <a:rPr lang="es-MX" sz="1600" dirty="0" err="1" smtClean="0">
                <a:solidFill>
                  <a:schemeClr val="tx1"/>
                </a:solidFill>
                <a:latin typeface="Arial" panose="020B0604020202020204" pitchFamily="34" charset="0"/>
                <a:cs typeface="Arial" panose="020B0604020202020204" pitchFamily="34" charset="0"/>
              </a:rPr>
              <a:t>it</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is</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not</a:t>
            </a:r>
            <a:endParaRPr lang="es-MX" sz="1600" dirty="0">
              <a:solidFill>
                <a:schemeClr val="tx1"/>
              </a:solidFill>
              <a:latin typeface="Arial" panose="020B0604020202020204" pitchFamily="34" charset="0"/>
              <a:cs typeface="Arial" panose="020B0604020202020204" pitchFamily="34" charset="0"/>
            </a:endParaRPr>
          </a:p>
        </p:txBody>
      </p:sp>
      <p:pic>
        <p:nvPicPr>
          <p:cNvPr id="3078" name="Picture 6" descr="Buy Workly Office Table + Ergonomic Chair Work from Home Combo"/>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7" t="23284" r="2101" b="21373"/>
          <a:stretch/>
        </p:blipFill>
        <p:spPr bwMode="auto">
          <a:xfrm>
            <a:off x="6749786" y="3261024"/>
            <a:ext cx="1995906" cy="1320398"/>
          </a:xfrm>
          <a:prstGeom prst="rect">
            <a:avLst/>
          </a:prstGeom>
          <a:noFill/>
          <a:extLst>
            <a:ext uri="{909E8E84-426E-40DD-AFC4-6F175D3DCCD1}">
              <a14:hiddenFill xmlns:a14="http://schemas.microsoft.com/office/drawing/2010/main">
                <a:solidFill>
                  <a:srgbClr val="FFFFFF"/>
                </a:solidFill>
              </a14:hiddenFill>
            </a:ext>
          </a:extLst>
        </p:spPr>
      </p:pic>
      <p:sp>
        <p:nvSpPr>
          <p:cNvPr id="29" name="Llamada ovalada 28"/>
          <p:cNvSpPr/>
          <p:nvPr/>
        </p:nvSpPr>
        <p:spPr>
          <a:xfrm flipH="1">
            <a:off x="4004260" y="5645789"/>
            <a:ext cx="3743479" cy="1051518"/>
          </a:xfrm>
          <a:prstGeom prst="wedgeEllipseCallout">
            <a:avLst>
              <a:gd name="adj1" fmla="val 96782"/>
              <a:gd name="adj2" fmla="val -325564"/>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latin typeface="Arial" panose="020B0604020202020204" pitchFamily="34" charset="0"/>
                <a:cs typeface="Arial" panose="020B0604020202020204" pitchFamily="34" charset="0"/>
              </a:rPr>
              <a:t>Is</a:t>
            </a:r>
            <a:r>
              <a:rPr lang="es-MX" b="1" dirty="0" smtClean="0">
                <a:solidFill>
                  <a:schemeClr val="tx1"/>
                </a:solidFill>
                <a:latin typeface="Arial" panose="020B0604020202020204" pitchFamily="34" charset="0"/>
                <a:cs typeface="Arial" panose="020B0604020202020204" pitchFamily="34" charset="0"/>
              </a:rPr>
              <a:t> </a:t>
            </a:r>
            <a:r>
              <a:rPr lang="es-MX" b="1" dirty="0" err="1" smtClean="0">
                <a:solidFill>
                  <a:schemeClr val="tx1"/>
                </a:solidFill>
                <a:latin typeface="Arial" panose="020B0604020202020204" pitchFamily="34" charset="0"/>
                <a:cs typeface="Arial" panose="020B0604020202020204" pitchFamily="34" charset="0"/>
              </a:rPr>
              <a:t>it</a:t>
            </a:r>
            <a:r>
              <a:rPr lang="es-MX" b="1"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in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purse</a:t>
            </a:r>
            <a:r>
              <a:rPr lang="es-MX" sz="1600" dirty="0" smtClean="0">
                <a:solidFill>
                  <a:schemeClr val="tx1"/>
                </a:solidFill>
                <a:latin typeface="Arial" panose="020B0604020202020204" pitchFamily="34" charset="0"/>
                <a:cs typeface="Arial" panose="020B0604020202020204" pitchFamily="34" charset="0"/>
              </a:rPr>
              <a:t>?</a:t>
            </a:r>
          </a:p>
          <a:p>
            <a:pPr algn="ctr"/>
            <a:r>
              <a:rPr lang="es-MX" sz="1600" b="1" dirty="0" smtClean="0">
                <a:solidFill>
                  <a:schemeClr val="tx1"/>
                </a:solidFill>
                <a:latin typeface="Arial" panose="020B0604020202020204" pitchFamily="34" charset="0"/>
                <a:cs typeface="Arial" panose="020B0604020202020204" pitchFamily="34" charset="0"/>
              </a:rPr>
              <a:t>Yes, </a:t>
            </a:r>
            <a:r>
              <a:rPr lang="es-MX" sz="1600" dirty="0" err="1" smtClean="0">
                <a:solidFill>
                  <a:schemeClr val="tx1"/>
                </a:solidFill>
                <a:latin typeface="Arial" panose="020B0604020202020204" pitchFamily="34" charset="0"/>
                <a:cs typeface="Arial" panose="020B0604020202020204" pitchFamily="34" charset="0"/>
              </a:rPr>
              <a:t>It</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is</a:t>
            </a:r>
            <a:r>
              <a:rPr lang="es-MX" sz="1600" dirty="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in </a:t>
            </a:r>
            <a:r>
              <a:rPr lang="es-MX" sz="1600" dirty="0" err="1" smtClean="0">
                <a:solidFill>
                  <a:schemeClr val="tx1"/>
                </a:solidFill>
                <a:latin typeface="Arial" panose="020B0604020202020204" pitchFamily="34" charset="0"/>
                <a:cs typeface="Arial" panose="020B0604020202020204" pitchFamily="34" charset="0"/>
              </a:rPr>
              <a:t>my</a:t>
            </a:r>
            <a:r>
              <a:rPr lang="es-MX" sz="1600" dirty="0" smtClean="0">
                <a:solidFill>
                  <a:schemeClr val="tx1"/>
                </a:solidFill>
                <a:latin typeface="Arial" panose="020B0604020202020204" pitchFamily="34" charset="0"/>
                <a:cs typeface="Arial" panose="020B0604020202020204" pitchFamily="34" charset="0"/>
              </a:rPr>
              <a:t> </a:t>
            </a:r>
            <a:r>
              <a:rPr lang="es-MX" sz="1600" dirty="0" err="1" smtClean="0">
                <a:solidFill>
                  <a:schemeClr val="tx1"/>
                </a:solidFill>
                <a:latin typeface="Arial" panose="020B0604020202020204" pitchFamily="34" charset="0"/>
                <a:cs typeface="Arial" panose="020B0604020202020204" pitchFamily="34" charset="0"/>
              </a:rPr>
              <a:t>purse</a:t>
            </a:r>
            <a:endParaRPr lang="es-MX" sz="1600" dirty="0">
              <a:solidFill>
                <a:schemeClr val="tx1"/>
              </a:solidFill>
              <a:latin typeface="Arial" panose="020B0604020202020204" pitchFamily="34" charset="0"/>
              <a:cs typeface="Arial" panose="020B0604020202020204" pitchFamily="34" charset="0"/>
            </a:endParaRPr>
          </a:p>
        </p:txBody>
      </p:sp>
      <p:pic>
        <p:nvPicPr>
          <p:cNvPr id="30" name="Picture 4" descr="Mujer buscando ella bolso almacen de fotos e imágenes. 246 Mujer buscando  ella bolso retratos y fotografías libres de derechos disponibles de entre  miles de reservas de fotografos"/>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6658"/>
          <a:stretch/>
        </p:blipFill>
        <p:spPr bwMode="auto">
          <a:xfrm>
            <a:off x="6761706" y="5392264"/>
            <a:ext cx="1624458" cy="1251352"/>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7585303" y="6453970"/>
            <a:ext cx="508416" cy="23986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6573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TotalTime>
  <Words>532</Words>
  <Application>Microsoft Office PowerPoint</Application>
  <PresentationFormat>Carta (216 x 279 mm)</PresentationFormat>
  <Paragraphs>97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ENEP</dc:creator>
  <cp:lastModifiedBy>Cuenta Microsoft</cp:lastModifiedBy>
  <cp:revision>35</cp:revision>
  <dcterms:created xsi:type="dcterms:W3CDTF">2020-10-14T23:10:39Z</dcterms:created>
  <dcterms:modified xsi:type="dcterms:W3CDTF">2021-10-07T21:24:31Z</dcterms:modified>
</cp:coreProperties>
</file>