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40680E-5E37-4501-842D-27438E7EA3F8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5D275F3A-45F5-44F5-88C3-35B4C76F5721}">
      <dgm:prSet phldrT="[Texto]"/>
      <dgm:spPr/>
      <dgm:t>
        <a:bodyPr/>
        <a:lstStyle/>
        <a:p>
          <a:r>
            <a:rPr lang="es-MX" dirty="0" smtClean="0"/>
            <a:t>arte</a:t>
          </a:r>
          <a:endParaRPr lang="es-MX" dirty="0"/>
        </a:p>
      </dgm:t>
    </dgm:pt>
    <dgm:pt modelId="{4850EBAA-7E34-4F67-BEFC-F40F8F891C5A}" type="parTrans" cxnId="{9807E1C1-27E3-44CD-B83A-7391E5F40729}">
      <dgm:prSet/>
      <dgm:spPr/>
      <dgm:t>
        <a:bodyPr/>
        <a:lstStyle/>
        <a:p>
          <a:endParaRPr lang="es-MX"/>
        </a:p>
      </dgm:t>
    </dgm:pt>
    <dgm:pt modelId="{AE60B0F0-D3F5-4D4B-8D9A-9716B520B96F}" type="sibTrans" cxnId="{9807E1C1-27E3-44CD-B83A-7391E5F40729}">
      <dgm:prSet/>
      <dgm:spPr/>
      <dgm:t>
        <a:bodyPr/>
        <a:lstStyle/>
        <a:p>
          <a:endParaRPr lang="es-MX"/>
        </a:p>
      </dgm:t>
    </dgm:pt>
    <dgm:pt modelId="{199A6C55-332F-44B5-A448-FFCFD6B58545}">
      <dgm:prSet phldrT="[Texto]"/>
      <dgm:spPr/>
      <dgm:t>
        <a:bodyPr/>
        <a:lstStyle/>
        <a:p>
          <a:r>
            <a:rPr lang="es-MX" smtClean="0"/>
            <a:t>Desarrollo humano</a:t>
          </a:r>
          <a:endParaRPr lang="es-MX"/>
        </a:p>
      </dgm:t>
    </dgm:pt>
    <dgm:pt modelId="{0DC359F5-EBA7-49F2-9ECA-68C65EE886AB}" type="parTrans" cxnId="{694F6D41-282D-420A-BD6B-D42FF4274448}">
      <dgm:prSet/>
      <dgm:spPr/>
      <dgm:t>
        <a:bodyPr/>
        <a:lstStyle/>
        <a:p>
          <a:endParaRPr lang="es-MX"/>
        </a:p>
      </dgm:t>
    </dgm:pt>
    <dgm:pt modelId="{E236A33E-2837-4AA8-A6A3-9D621647259E}" type="sibTrans" cxnId="{694F6D41-282D-420A-BD6B-D42FF4274448}">
      <dgm:prSet/>
      <dgm:spPr/>
      <dgm:t>
        <a:bodyPr/>
        <a:lstStyle/>
        <a:p>
          <a:endParaRPr lang="es-MX"/>
        </a:p>
      </dgm:t>
    </dgm:pt>
    <dgm:pt modelId="{C89B2EA4-7DDC-4B66-BEE9-779F0AAC40B8}" type="pres">
      <dgm:prSet presAssocID="{E540680E-5E37-4501-842D-27438E7EA3F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6BFC0A8-5578-41DC-882B-720DD6E2C4D3}" type="pres">
      <dgm:prSet presAssocID="{5D275F3A-45F5-44F5-88C3-35B4C76F5721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879CAFC-B9B7-4EBC-9FE2-D7233E1FE0C3}" type="pres">
      <dgm:prSet presAssocID="{199A6C55-332F-44B5-A448-FFCFD6B58545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4FC6E52-DDE3-44F5-AB4E-F297C398704F}" type="presOf" srcId="{E540680E-5E37-4501-842D-27438E7EA3F8}" destId="{C89B2EA4-7DDC-4B66-BEE9-779F0AAC40B8}" srcOrd="0" destOrd="0" presId="urn:microsoft.com/office/officeart/2005/8/layout/arrow5"/>
    <dgm:cxn modelId="{694F6D41-282D-420A-BD6B-D42FF4274448}" srcId="{E540680E-5E37-4501-842D-27438E7EA3F8}" destId="{199A6C55-332F-44B5-A448-FFCFD6B58545}" srcOrd="1" destOrd="0" parTransId="{0DC359F5-EBA7-49F2-9ECA-68C65EE886AB}" sibTransId="{E236A33E-2837-4AA8-A6A3-9D621647259E}"/>
    <dgm:cxn modelId="{F6157430-D7C8-457F-9976-0F45C0C914D9}" type="presOf" srcId="{5D275F3A-45F5-44F5-88C3-35B4C76F5721}" destId="{B6BFC0A8-5578-41DC-882B-720DD6E2C4D3}" srcOrd="0" destOrd="0" presId="urn:microsoft.com/office/officeart/2005/8/layout/arrow5"/>
    <dgm:cxn modelId="{5E785825-61AB-4274-B549-2330349B300D}" type="presOf" srcId="{199A6C55-332F-44B5-A448-FFCFD6B58545}" destId="{0879CAFC-B9B7-4EBC-9FE2-D7233E1FE0C3}" srcOrd="0" destOrd="0" presId="urn:microsoft.com/office/officeart/2005/8/layout/arrow5"/>
    <dgm:cxn modelId="{9807E1C1-27E3-44CD-B83A-7391E5F40729}" srcId="{E540680E-5E37-4501-842D-27438E7EA3F8}" destId="{5D275F3A-45F5-44F5-88C3-35B4C76F5721}" srcOrd="0" destOrd="0" parTransId="{4850EBAA-7E34-4F67-BEFC-F40F8F891C5A}" sibTransId="{AE60B0F0-D3F5-4D4B-8D9A-9716B520B96F}"/>
    <dgm:cxn modelId="{4B70E117-43F4-47F5-97F0-08A2AE92ECBD}" type="presParOf" srcId="{C89B2EA4-7DDC-4B66-BEE9-779F0AAC40B8}" destId="{B6BFC0A8-5578-41DC-882B-720DD6E2C4D3}" srcOrd="0" destOrd="0" presId="urn:microsoft.com/office/officeart/2005/8/layout/arrow5"/>
    <dgm:cxn modelId="{1CE18A85-5EB9-4C29-A5CC-F4C3F5051E8B}" type="presParOf" srcId="{C89B2EA4-7DDC-4B66-BEE9-779F0AAC40B8}" destId="{0879CAFC-B9B7-4EBC-9FE2-D7233E1FE0C3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A477FC-AC94-4057-8F5D-E8D26DDD78A8}" type="doc">
      <dgm:prSet loTypeId="urn:microsoft.com/office/officeart/2008/layout/Pictu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843EE364-ECD7-4BFA-BC05-73E49D09FEA1}">
      <dgm:prSet phldrT="[Texto]"/>
      <dgm:spPr/>
      <dgm:t>
        <a:bodyPr/>
        <a:lstStyle/>
        <a:p>
          <a:r>
            <a:rPr lang="es-ES" dirty="0" smtClean="0"/>
            <a:t>Arte</a:t>
          </a:r>
          <a:endParaRPr lang="es-ES" dirty="0"/>
        </a:p>
      </dgm:t>
    </dgm:pt>
    <dgm:pt modelId="{AD19981B-798A-4DD1-AFD4-8D6A1BB95FEC}" type="parTrans" cxnId="{5A229717-1723-469E-9B9B-FE0CE445D28E}">
      <dgm:prSet/>
      <dgm:spPr/>
      <dgm:t>
        <a:bodyPr/>
        <a:lstStyle/>
        <a:p>
          <a:endParaRPr lang="es-ES"/>
        </a:p>
      </dgm:t>
    </dgm:pt>
    <dgm:pt modelId="{40101462-3DD5-4672-90B6-1D2102EF4C69}" type="sibTrans" cxnId="{5A229717-1723-469E-9B9B-FE0CE445D28E}">
      <dgm:prSet/>
      <dgm:spPr/>
      <dgm:t>
        <a:bodyPr/>
        <a:lstStyle/>
        <a:p>
          <a:endParaRPr lang="es-ES"/>
        </a:p>
      </dgm:t>
    </dgm:pt>
    <dgm:pt modelId="{7F37C447-93E1-4943-AFBA-786037ABD739}">
      <dgm:prSet phldrT="[Texto]"/>
      <dgm:spPr/>
      <dgm:t>
        <a:bodyPr/>
        <a:lstStyle/>
        <a:p>
          <a:r>
            <a:rPr lang="es-ES" dirty="0" smtClean="0"/>
            <a:t>Camino de desarrollo</a:t>
          </a:r>
          <a:endParaRPr lang="es-ES" dirty="0"/>
        </a:p>
      </dgm:t>
    </dgm:pt>
    <dgm:pt modelId="{FEA2C4FF-A2AD-4FBA-9011-CB96A812929C}" type="parTrans" cxnId="{E1D2D516-C375-4CC9-9DF7-CC910EAD36EC}">
      <dgm:prSet/>
      <dgm:spPr/>
      <dgm:t>
        <a:bodyPr/>
        <a:lstStyle/>
        <a:p>
          <a:endParaRPr lang="es-ES"/>
        </a:p>
      </dgm:t>
    </dgm:pt>
    <dgm:pt modelId="{3B5FC240-432F-4549-B872-BB3398ECF46E}" type="sibTrans" cxnId="{E1D2D516-C375-4CC9-9DF7-CC910EAD36EC}">
      <dgm:prSet/>
      <dgm:spPr/>
      <dgm:t>
        <a:bodyPr/>
        <a:lstStyle/>
        <a:p>
          <a:endParaRPr lang="es-ES"/>
        </a:p>
      </dgm:t>
    </dgm:pt>
    <dgm:pt modelId="{CEDCE03E-A68E-41CA-B153-F917310A302C}">
      <dgm:prSet phldrT="[Texto]"/>
      <dgm:spPr/>
      <dgm:t>
        <a:bodyPr/>
        <a:lstStyle/>
        <a:p>
          <a:r>
            <a:rPr lang="es-ES" dirty="0" smtClean="0"/>
            <a:t>habilidades</a:t>
          </a:r>
          <a:endParaRPr lang="es-ES" dirty="0"/>
        </a:p>
      </dgm:t>
    </dgm:pt>
    <dgm:pt modelId="{E74FAEC9-AFDC-4E7C-B2B6-903EB32843C6}" type="parTrans" cxnId="{973D122C-00EB-4811-A35B-5C72A701ACA3}">
      <dgm:prSet/>
      <dgm:spPr/>
      <dgm:t>
        <a:bodyPr/>
        <a:lstStyle/>
        <a:p>
          <a:endParaRPr lang="es-ES"/>
        </a:p>
      </dgm:t>
    </dgm:pt>
    <dgm:pt modelId="{40F97328-5E67-44B8-8920-D34A83918238}" type="sibTrans" cxnId="{973D122C-00EB-4811-A35B-5C72A701ACA3}">
      <dgm:prSet/>
      <dgm:spPr/>
      <dgm:t>
        <a:bodyPr/>
        <a:lstStyle/>
        <a:p>
          <a:endParaRPr lang="es-ES"/>
        </a:p>
      </dgm:t>
    </dgm:pt>
    <dgm:pt modelId="{0EAA3322-2EF7-4765-8DDC-3DCBAAA9E440}" type="pres">
      <dgm:prSet presAssocID="{72A477FC-AC94-4057-8F5D-E8D26DDD78A8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</dgm:pt>
    <dgm:pt modelId="{FB317DBD-70F6-4AE2-8A40-326F897A067D}" type="pres">
      <dgm:prSet presAssocID="{843EE364-ECD7-4BFA-BC05-73E49D09FEA1}" presName="root" presStyleCnt="0">
        <dgm:presLayoutVars>
          <dgm:chMax/>
          <dgm:chPref val="4"/>
        </dgm:presLayoutVars>
      </dgm:prSet>
      <dgm:spPr/>
    </dgm:pt>
    <dgm:pt modelId="{DACB5597-B4D4-44AC-9B6C-851E6B09A439}" type="pres">
      <dgm:prSet presAssocID="{843EE364-ECD7-4BFA-BC05-73E49D09FEA1}" presName="rootComposite" presStyleCnt="0">
        <dgm:presLayoutVars/>
      </dgm:prSet>
      <dgm:spPr/>
    </dgm:pt>
    <dgm:pt modelId="{54286A63-CDA0-4DC2-BD43-F0099078BEC2}" type="pres">
      <dgm:prSet presAssocID="{843EE364-ECD7-4BFA-BC05-73E49D09FEA1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es-ES"/>
        </a:p>
      </dgm:t>
    </dgm:pt>
    <dgm:pt modelId="{0B00CE62-D35F-4457-B08C-B56052BDB029}" type="pres">
      <dgm:prSet presAssocID="{843EE364-ECD7-4BFA-BC05-73E49D09FEA1}" presName="childShape" presStyleCnt="0">
        <dgm:presLayoutVars>
          <dgm:chMax val="0"/>
          <dgm:chPref val="0"/>
        </dgm:presLayoutVars>
      </dgm:prSet>
      <dgm:spPr/>
    </dgm:pt>
    <dgm:pt modelId="{5A7101AE-2898-43AA-ABF3-0C24049DD704}" type="pres">
      <dgm:prSet presAssocID="{7F37C447-93E1-4943-AFBA-786037ABD739}" presName="childComposite" presStyleCnt="0">
        <dgm:presLayoutVars>
          <dgm:chMax val="0"/>
          <dgm:chPref val="0"/>
        </dgm:presLayoutVars>
      </dgm:prSet>
      <dgm:spPr/>
    </dgm:pt>
    <dgm:pt modelId="{687F6655-6D6F-40EF-8C39-1A47DF5ACAF8}" type="pres">
      <dgm:prSet presAssocID="{7F37C447-93E1-4943-AFBA-786037ABD739}" presName="Image" presStyleLbl="node1" presStyleIdx="0" presStyleCnt="2"/>
      <dgm:spPr/>
    </dgm:pt>
    <dgm:pt modelId="{52A4F4C8-97D4-44C5-A3B4-EAA32A87DD54}" type="pres">
      <dgm:prSet presAssocID="{7F37C447-93E1-4943-AFBA-786037ABD739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B15FE07-5F15-4A6C-A1E0-1609190A0997}" type="pres">
      <dgm:prSet presAssocID="{CEDCE03E-A68E-41CA-B153-F917310A302C}" presName="childComposite" presStyleCnt="0">
        <dgm:presLayoutVars>
          <dgm:chMax val="0"/>
          <dgm:chPref val="0"/>
        </dgm:presLayoutVars>
      </dgm:prSet>
      <dgm:spPr/>
    </dgm:pt>
    <dgm:pt modelId="{4535393E-05BC-49BF-A718-822DD8CD983E}" type="pres">
      <dgm:prSet presAssocID="{CEDCE03E-A68E-41CA-B153-F917310A302C}" presName="Image" presStyleLbl="node1" presStyleIdx="1" presStyleCnt="2"/>
      <dgm:spPr/>
    </dgm:pt>
    <dgm:pt modelId="{A2C17258-4DEF-412D-AAA4-E146233CD4EF}" type="pres">
      <dgm:prSet presAssocID="{CEDCE03E-A68E-41CA-B153-F917310A302C}" presName="childText" presStyleLbl="l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5A229717-1723-469E-9B9B-FE0CE445D28E}" srcId="{72A477FC-AC94-4057-8F5D-E8D26DDD78A8}" destId="{843EE364-ECD7-4BFA-BC05-73E49D09FEA1}" srcOrd="0" destOrd="0" parTransId="{AD19981B-798A-4DD1-AFD4-8D6A1BB95FEC}" sibTransId="{40101462-3DD5-4672-90B6-1D2102EF4C69}"/>
    <dgm:cxn modelId="{973D122C-00EB-4811-A35B-5C72A701ACA3}" srcId="{843EE364-ECD7-4BFA-BC05-73E49D09FEA1}" destId="{CEDCE03E-A68E-41CA-B153-F917310A302C}" srcOrd="1" destOrd="0" parTransId="{E74FAEC9-AFDC-4E7C-B2B6-903EB32843C6}" sibTransId="{40F97328-5E67-44B8-8920-D34A83918238}"/>
    <dgm:cxn modelId="{E1D2D516-C375-4CC9-9DF7-CC910EAD36EC}" srcId="{843EE364-ECD7-4BFA-BC05-73E49D09FEA1}" destId="{7F37C447-93E1-4943-AFBA-786037ABD739}" srcOrd="0" destOrd="0" parTransId="{FEA2C4FF-A2AD-4FBA-9011-CB96A812929C}" sibTransId="{3B5FC240-432F-4549-B872-BB3398ECF46E}"/>
    <dgm:cxn modelId="{F19E39E5-EDFD-4B56-9F43-25FA9EB4EA3E}" type="presOf" srcId="{7F37C447-93E1-4943-AFBA-786037ABD739}" destId="{52A4F4C8-97D4-44C5-A3B4-EAA32A87DD54}" srcOrd="0" destOrd="0" presId="urn:microsoft.com/office/officeart/2008/layout/PictureAccentList"/>
    <dgm:cxn modelId="{DF2F0D64-FED8-45E8-A0DD-FE6F10155187}" type="presOf" srcId="{CEDCE03E-A68E-41CA-B153-F917310A302C}" destId="{A2C17258-4DEF-412D-AAA4-E146233CD4EF}" srcOrd="0" destOrd="0" presId="urn:microsoft.com/office/officeart/2008/layout/PictureAccentList"/>
    <dgm:cxn modelId="{8A46EABA-5CFF-40D1-914A-CA197F224C0F}" type="presOf" srcId="{72A477FC-AC94-4057-8F5D-E8D26DDD78A8}" destId="{0EAA3322-2EF7-4765-8DDC-3DCBAAA9E440}" srcOrd="0" destOrd="0" presId="urn:microsoft.com/office/officeart/2008/layout/PictureAccentList"/>
    <dgm:cxn modelId="{445DC9F1-A424-4E4C-82C9-90E651111BEA}" type="presOf" srcId="{843EE364-ECD7-4BFA-BC05-73E49D09FEA1}" destId="{54286A63-CDA0-4DC2-BD43-F0099078BEC2}" srcOrd="0" destOrd="0" presId="urn:microsoft.com/office/officeart/2008/layout/PictureAccentList"/>
    <dgm:cxn modelId="{75E1C16D-5437-4776-B81E-24A0CF778845}" type="presParOf" srcId="{0EAA3322-2EF7-4765-8DDC-3DCBAAA9E440}" destId="{FB317DBD-70F6-4AE2-8A40-326F897A067D}" srcOrd="0" destOrd="0" presId="urn:microsoft.com/office/officeart/2008/layout/PictureAccentList"/>
    <dgm:cxn modelId="{ED4959E7-19AB-4B40-94AE-9B9D02B01FF2}" type="presParOf" srcId="{FB317DBD-70F6-4AE2-8A40-326F897A067D}" destId="{DACB5597-B4D4-44AC-9B6C-851E6B09A439}" srcOrd="0" destOrd="0" presId="urn:microsoft.com/office/officeart/2008/layout/PictureAccentList"/>
    <dgm:cxn modelId="{1E023693-02E2-4A87-AF81-4B6AC3AB2057}" type="presParOf" srcId="{DACB5597-B4D4-44AC-9B6C-851E6B09A439}" destId="{54286A63-CDA0-4DC2-BD43-F0099078BEC2}" srcOrd="0" destOrd="0" presId="urn:microsoft.com/office/officeart/2008/layout/PictureAccentList"/>
    <dgm:cxn modelId="{6CCC74AA-04B8-477F-AD9F-B5BFD9ADB4F1}" type="presParOf" srcId="{FB317DBD-70F6-4AE2-8A40-326F897A067D}" destId="{0B00CE62-D35F-4457-B08C-B56052BDB029}" srcOrd="1" destOrd="0" presId="urn:microsoft.com/office/officeart/2008/layout/PictureAccentList"/>
    <dgm:cxn modelId="{5840A0B8-04DE-44B5-96D0-63FA2B4F6D53}" type="presParOf" srcId="{0B00CE62-D35F-4457-B08C-B56052BDB029}" destId="{5A7101AE-2898-43AA-ABF3-0C24049DD704}" srcOrd="0" destOrd="0" presId="urn:microsoft.com/office/officeart/2008/layout/PictureAccentList"/>
    <dgm:cxn modelId="{5A6B5D18-D0CF-4631-B09A-159E88F0F1BD}" type="presParOf" srcId="{5A7101AE-2898-43AA-ABF3-0C24049DD704}" destId="{687F6655-6D6F-40EF-8C39-1A47DF5ACAF8}" srcOrd="0" destOrd="0" presId="urn:microsoft.com/office/officeart/2008/layout/PictureAccentList"/>
    <dgm:cxn modelId="{3F62E5A6-4CB7-42A0-A9E7-65225BC9960F}" type="presParOf" srcId="{5A7101AE-2898-43AA-ABF3-0C24049DD704}" destId="{52A4F4C8-97D4-44C5-A3B4-EAA32A87DD54}" srcOrd="1" destOrd="0" presId="urn:microsoft.com/office/officeart/2008/layout/PictureAccentList"/>
    <dgm:cxn modelId="{B23EC783-9B76-4416-8020-6E4CDE689BBA}" type="presParOf" srcId="{0B00CE62-D35F-4457-B08C-B56052BDB029}" destId="{2B15FE07-5F15-4A6C-A1E0-1609190A0997}" srcOrd="1" destOrd="0" presId="urn:microsoft.com/office/officeart/2008/layout/PictureAccentList"/>
    <dgm:cxn modelId="{54A15662-7EF5-451A-A54F-24882BA8FDD0}" type="presParOf" srcId="{2B15FE07-5F15-4A6C-A1E0-1609190A0997}" destId="{4535393E-05BC-49BF-A718-822DD8CD983E}" srcOrd="0" destOrd="0" presId="urn:microsoft.com/office/officeart/2008/layout/PictureAccentList"/>
    <dgm:cxn modelId="{2E32F028-6FD3-436E-98F5-C85194268171}" type="presParOf" srcId="{2B15FE07-5F15-4A6C-A1E0-1609190A0997}" destId="{A2C17258-4DEF-412D-AAA4-E146233CD4EF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0BA57DA-A1FE-40A7-A3AF-3D78DDA51B7E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39DE9E1-06DA-4DB7-B74E-4D0B8467C20F}">
      <dgm:prSet phldrT="[Texto]"/>
      <dgm:spPr/>
      <dgm:t>
        <a:bodyPr/>
        <a:lstStyle/>
        <a:p>
          <a:r>
            <a:rPr lang="es-ES" dirty="0" smtClean="0"/>
            <a:t>físico</a:t>
          </a:r>
          <a:endParaRPr lang="es-ES" dirty="0"/>
        </a:p>
      </dgm:t>
    </dgm:pt>
    <dgm:pt modelId="{D9E4C075-EEC4-4F6C-9F9C-153DD6B3419D}" type="parTrans" cxnId="{2BDE258A-DDFC-4D3F-963C-CAD7D84DAAB5}">
      <dgm:prSet/>
      <dgm:spPr/>
      <dgm:t>
        <a:bodyPr/>
        <a:lstStyle/>
        <a:p>
          <a:endParaRPr lang="es-ES"/>
        </a:p>
      </dgm:t>
    </dgm:pt>
    <dgm:pt modelId="{200D1337-2A83-4482-94A9-03ED7EB751DE}" type="sibTrans" cxnId="{2BDE258A-DDFC-4D3F-963C-CAD7D84DAAB5}">
      <dgm:prSet/>
      <dgm:spPr/>
      <dgm:t>
        <a:bodyPr/>
        <a:lstStyle/>
        <a:p>
          <a:endParaRPr lang="es-ES"/>
        </a:p>
      </dgm:t>
    </dgm:pt>
    <dgm:pt modelId="{FBADF2EE-F584-4027-ADE9-C243D5439B32}">
      <dgm:prSet phldrT="[Texto]"/>
      <dgm:spPr/>
      <dgm:t>
        <a:bodyPr/>
        <a:lstStyle/>
        <a:p>
          <a:r>
            <a:rPr lang="es-ES" dirty="0" smtClean="0"/>
            <a:t>cognitivo</a:t>
          </a:r>
          <a:endParaRPr lang="es-ES" dirty="0"/>
        </a:p>
      </dgm:t>
    </dgm:pt>
    <dgm:pt modelId="{F913E4A6-74CB-4ACB-B786-F59A928457F6}" type="parTrans" cxnId="{17E61C70-1320-4BB6-892F-4AA26A67F118}">
      <dgm:prSet/>
      <dgm:spPr/>
      <dgm:t>
        <a:bodyPr/>
        <a:lstStyle/>
        <a:p>
          <a:endParaRPr lang="es-ES"/>
        </a:p>
      </dgm:t>
    </dgm:pt>
    <dgm:pt modelId="{DEDF7B2A-F52F-470A-AF4A-7E655C33B7D4}" type="sibTrans" cxnId="{17E61C70-1320-4BB6-892F-4AA26A67F118}">
      <dgm:prSet/>
      <dgm:spPr/>
      <dgm:t>
        <a:bodyPr/>
        <a:lstStyle/>
        <a:p>
          <a:endParaRPr lang="es-ES"/>
        </a:p>
      </dgm:t>
    </dgm:pt>
    <dgm:pt modelId="{9E467ECE-650A-4407-84A5-FB3C390E6A74}">
      <dgm:prSet phldrT="[Texto]"/>
      <dgm:spPr/>
      <dgm:t>
        <a:bodyPr/>
        <a:lstStyle/>
        <a:p>
          <a:r>
            <a:rPr lang="es-ES" dirty="0" smtClean="0"/>
            <a:t>social</a:t>
          </a:r>
          <a:endParaRPr lang="es-ES" dirty="0"/>
        </a:p>
      </dgm:t>
    </dgm:pt>
    <dgm:pt modelId="{B82FA3AF-83AA-43B2-BD94-4E2C95989A70}" type="parTrans" cxnId="{69778ED2-B8F1-44B5-980F-4632C790C86B}">
      <dgm:prSet/>
      <dgm:spPr/>
      <dgm:t>
        <a:bodyPr/>
        <a:lstStyle/>
        <a:p>
          <a:endParaRPr lang="es-ES"/>
        </a:p>
      </dgm:t>
    </dgm:pt>
    <dgm:pt modelId="{C676EC8C-CEDF-45BA-A30F-2E898FFB6B40}" type="sibTrans" cxnId="{69778ED2-B8F1-44B5-980F-4632C790C86B}">
      <dgm:prSet/>
      <dgm:spPr/>
      <dgm:t>
        <a:bodyPr/>
        <a:lstStyle/>
        <a:p>
          <a:endParaRPr lang="es-ES"/>
        </a:p>
      </dgm:t>
    </dgm:pt>
    <dgm:pt modelId="{659FEE26-F889-4BDA-8029-9D046C1C7727}">
      <dgm:prSet phldrT="[Texto]"/>
      <dgm:spPr/>
      <dgm:t>
        <a:bodyPr/>
        <a:lstStyle/>
        <a:p>
          <a:r>
            <a:rPr lang="es-ES" dirty="0" smtClean="0"/>
            <a:t>emocional</a:t>
          </a:r>
          <a:endParaRPr lang="es-ES" dirty="0"/>
        </a:p>
      </dgm:t>
    </dgm:pt>
    <dgm:pt modelId="{C0B0C552-44DB-4985-BC22-4E8993E9D9A1}" type="parTrans" cxnId="{CF24E124-BEE4-443E-BE34-BD988D21CE0C}">
      <dgm:prSet/>
      <dgm:spPr/>
      <dgm:t>
        <a:bodyPr/>
        <a:lstStyle/>
        <a:p>
          <a:endParaRPr lang="es-ES"/>
        </a:p>
      </dgm:t>
    </dgm:pt>
    <dgm:pt modelId="{281CD67A-595E-41C0-918F-8D7938DAF4D3}" type="sibTrans" cxnId="{CF24E124-BEE4-443E-BE34-BD988D21CE0C}">
      <dgm:prSet/>
      <dgm:spPr/>
      <dgm:t>
        <a:bodyPr/>
        <a:lstStyle/>
        <a:p>
          <a:endParaRPr lang="es-ES"/>
        </a:p>
      </dgm:t>
    </dgm:pt>
    <dgm:pt modelId="{291A7F3E-C109-408C-8059-4982F4D23211}">
      <dgm:prSet phldrT="[Texto]"/>
      <dgm:spPr/>
      <dgm:t>
        <a:bodyPr/>
        <a:lstStyle/>
        <a:p>
          <a:r>
            <a:rPr lang="es-ES" dirty="0" smtClean="0"/>
            <a:t>espiritual</a:t>
          </a:r>
          <a:endParaRPr lang="es-ES" dirty="0"/>
        </a:p>
      </dgm:t>
    </dgm:pt>
    <dgm:pt modelId="{317F713F-69D2-4E70-98E3-83AC53AD826D}" type="parTrans" cxnId="{A99681F3-655F-4D3E-8E09-77669B6B1241}">
      <dgm:prSet/>
      <dgm:spPr/>
      <dgm:t>
        <a:bodyPr/>
        <a:lstStyle/>
        <a:p>
          <a:endParaRPr lang="es-ES"/>
        </a:p>
      </dgm:t>
    </dgm:pt>
    <dgm:pt modelId="{52534917-5C59-499A-B26C-2856DDA55271}" type="sibTrans" cxnId="{A99681F3-655F-4D3E-8E09-77669B6B1241}">
      <dgm:prSet/>
      <dgm:spPr/>
      <dgm:t>
        <a:bodyPr/>
        <a:lstStyle/>
        <a:p>
          <a:endParaRPr lang="es-ES"/>
        </a:p>
      </dgm:t>
    </dgm:pt>
    <dgm:pt modelId="{2D59F5F6-56CC-4B38-9337-D6247611E09A}" type="pres">
      <dgm:prSet presAssocID="{10BA57DA-A1FE-40A7-A3AF-3D78DDA51B7E}" presName="cycle" presStyleCnt="0">
        <dgm:presLayoutVars>
          <dgm:dir/>
          <dgm:resizeHandles val="exact"/>
        </dgm:presLayoutVars>
      </dgm:prSet>
      <dgm:spPr/>
    </dgm:pt>
    <dgm:pt modelId="{B8016AB2-FA06-4F22-B946-243E39D2B328}" type="pres">
      <dgm:prSet presAssocID="{E39DE9E1-06DA-4DB7-B74E-4D0B8467C20F}" presName="node" presStyleLbl="node1" presStyleIdx="0" presStyleCnt="5">
        <dgm:presLayoutVars>
          <dgm:bulletEnabled val="1"/>
        </dgm:presLayoutVars>
      </dgm:prSet>
      <dgm:spPr/>
    </dgm:pt>
    <dgm:pt modelId="{0ABA5C36-F251-4876-B691-B09E2082BB55}" type="pres">
      <dgm:prSet presAssocID="{200D1337-2A83-4482-94A9-03ED7EB751DE}" presName="sibTrans" presStyleLbl="sibTrans2D1" presStyleIdx="0" presStyleCnt="5"/>
      <dgm:spPr/>
    </dgm:pt>
    <dgm:pt modelId="{AE2A8C96-5259-464D-A457-9DA560C09127}" type="pres">
      <dgm:prSet presAssocID="{200D1337-2A83-4482-94A9-03ED7EB751DE}" presName="connectorText" presStyleLbl="sibTrans2D1" presStyleIdx="0" presStyleCnt="5"/>
      <dgm:spPr/>
    </dgm:pt>
    <dgm:pt modelId="{3FB2BE30-9A39-4731-A0F7-C666080EA977}" type="pres">
      <dgm:prSet presAssocID="{FBADF2EE-F584-4027-ADE9-C243D5439B32}" presName="node" presStyleLbl="node1" presStyleIdx="1" presStyleCnt="5">
        <dgm:presLayoutVars>
          <dgm:bulletEnabled val="1"/>
        </dgm:presLayoutVars>
      </dgm:prSet>
      <dgm:spPr/>
    </dgm:pt>
    <dgm:pt modelId="{4069B1E0-789A-4114-A885-C5525EA9A45C}" type="pres">
      <dgm:prSet presAssocID="{DEDF7B2A-F52F-470A-AF4A-7E655C33B7D4}" presName="sibTrans" presStyleLbl="sibTrans2D1" presStyleIdx="1" presStyleCnt="5"/>
      <dgm:spPr/>
    </dgm:pt>
    <dgm:pt modelId="{D1123613-EDF0-482A-BF2B-85806C24D7A5}" type="pres">
      <dgm:prSet presAssocID="{DEDF7B2A-F52F-470A-AF4A-7E655C33B7D4}" presName="connectorText" presStyleLbl="sibTrans2D1" presStyleIdx="1" presStyleCnt="5"/>
      <dgm:spPr/>
    </dgm:pt>
    <dgm:pt modelId="{4D2B5356-F0C2-40B2-AED2-853EFB17C044}" type="pres">
      <dgm:prSet presAssocID="{9E467ECE-650A-4407-84A5-FB3C390E6A74}" presName="node" presStyleLbl="node1" presStyleIdx="2" presStyleCnt="5">
        <dgm:presLayoutVars>
          <dgm:bulletEnabled val="1"/>
        </dgm:presLayoutVars>
      </dgm:prSet>
      <dgm:spPr/>
    </dgm:pt>
    <dgm:pt modelId="{7B18916F-EF86-4AC0-9242-BBCA77FC7AC4}" type="pres">
      <dgm:prSet presAssocID="{C676EC8C-CEDF-45BA-A30F-2E898FFB6B40}" presName="sibTrans" presStyleLbl="sibTrans2D1" presStyleIdx="2" presStyleCnt="5"/>
      <dgm:spPr/>
    </dgm:pt>
    <dgm:pt modelId="{1D39D483-33C0-469F-8766-0490492F01AE}" type="pres">
      <dgm:prSet presAssocID="{C676EC8C-CEDF-45BA-A30F-2E898FFB6B40}" presName="connectorText" presStyleLbl="sibTrans2D1" presStyleIdx="2" presStyleCnt="5"/>
      <dgm:spPr/>
    </dgm:pt>
    <dgm:pt modelId="{8647C0D0-8952-4D8C-BDBF-039748C63ADF}" type="pres">
      <dgm:prSet presAssocID="{659FEE26-F889-4BDA-8029-9D046C1C772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5A04DEF-0658-4E1D-85C7-F8B165A8899F}" type="pres">
      <dgm:prSet presAssocID="{281CD67A-595E-41C0-918F-8D7938DAF4D3}" presName="sibTrans" presStyleLbl="sibTrans2D1" presStyleIdx="3" presStyleCnt="5"/>
      <dgm:spPr/>
    </dgm:pt>
    <dgm:pt modelId="{1CD66EA1-CDE8-40B7-91E7-3922E2B1868B}" type="pres">
      <dgm:prSet presAssocID="{281CD67A-595E-41C0-918F-8D7938DAF4D3}" presName="connectorText" presStyleLbl="sibTrans2D1" presStyleIdx="3" presStyleCnt="5"/>
      <dgm:spPr/>
    </dgm:pt>
    <dgm:pt modelId="{193D78FF-1467-4E3F-858F-AB75E51B1418}" type="pres">
      <dgm:prSet presAssocID="{291A7F3E-C109-408C-8059-4982F4D23211}" presName="node" presStyleLbl="node1" presStyleIdx="4" presStyleCnt="5">
        <dgm:presLayoutVars>
          <dgm:bulletEnabled val="1"/>
        </dgm:presLayoutVars>
      </dgm:prSet>
      <dgm:spPr/>
    </dgm:pt>
    <dgm:pt modelId="{45470FDB-E4A7-43A4-9D76-E9B468021020}" type="pres">
      <dgm:prSet presAssocID="{52534917-5C59-499A-B26C-2856DDA55271}" presName="sibTrans" presStyleLbl="sibTrans2D1" presStyleIdx="4" presStyleCnt="5"/>
      <dgm:spPr/>
    </dgm:pt>
    <dgm:pt modelId="{6776FED3-65DF-4757-953E-56ADA6F938AE}" type="pres">
      <dgm:prSet presAssocID="{52534917-5C59-499A-B26C-2856DDA55271}" presName="connectorText" presStyleLbl="sibTrans2D1" presStyleIdx="4" presStyleCnt="5"/>
      <dgm:spPr/>
    </dgm:pt>
  </dgm:ptLst>
  <dgm:cxnLst>
    <dgm:cxn modelId="{B1592A1B-65C5-4ADD-B392-0D974AD18BA6}" type="presOf" srcId="{291A7F3E-C109-408C-8059-4982F4D23211}" destId="{193D78FF-1467-4E3F-858F-AB75E51B1418}" srcOrd="0" destOrd="0" presId="urn:microsoft.com/office/officeart/2005/8/layout/cycle2"/>
    <dgm:cxn modelId="{352C7083-38F7-4A0D-A37D-0370D49B334E}" type="presOf" srcId="{200D1337-2A83-4482-94A9-03ED7EB751DE}" destId="{AE2A8C96-5259-464D-A457-9DA560C09127}" srcOrd="1" destOrd="0" presId="urn:microsoft.com/office/officeart/2005/8/layout/cycle2"/>
    <dgm:cxn modelId="{BD329D26-0029-4744-AE9B-F5BF02C87082}" type="presOf" srcId="{10BA57DA-A1FE-40A7-A3AF-3D78DDA51B7E}" destId="{2D59F5F6-56CC-4B38-9337-D6247611E09A}" srcOrd="0" destOrd="0" presId="urn:microsoft.com/office/officeart/2005/8/layout/cycle2"/>
    <dgm:cxn modelId="{F7E8ED40-B859-4673-B3D8-A5A775733D62}" type="presOf" srcId="{FBADF2EE-F584-4027-ADE9-C243D5439B32}" destId="{3FB2BE30-9A39-4731-A0F7-C666080EA977}" srcOrd="0" destOrd="0" presId="urn:microsoft.com/office/officeart/2005/8/layout/cycle2"/>
    <dgm:cxn modelId="{2BDE258A-DDFC-4D3F-963C-CAD7D84DAAB5}" srcId="{10BA57DA-A1FE-40A7-A3AF-3D78DDA51B7E}" destId="{E39DE9E1-06DA-4DB7-B74E-4D0B8467C20F}" srcOrd="0" destOrd="0" parTransId="{D9E4C075-EEC4-4F6C-9F9C-153DD6B3419D}" sibTransId="{200D1337-2A83-4482-94A9-03ED7EB751DE}"/>
    <dgm:cxn modelId="{A99681F3-655F-4D3E-8E09-77669B6B1241}" srcId="{10BA57DA-A1FE-40A7-A3AF-3D78DDA51B7E}" destId="{291A7F3E-C109-408C-8059-4982F4D23211}" srcOrd="4" destOrd="0" parTransId="{317F713F-69D2-4E70-98E3-83AC53AD826D}" sibTransId="{52534917-5C59-499A-B26C-2856DDA55271}"/>
    <dgm:cxn modelId="{CF24E124-BEE4-443E-BE34-BD988D21CE0C}" srcId="{10BA57DA-A1FE-40A7-A3AF-3D78DDA51B7E}" destId="{659FEE26-F889-4BDA-8029-9D046C1C7727}" srcOrd="3" destOrd="0" parTransId="{C0B0C552-44DB-4985-BC22-4E8993E9D9A1}" sibTransId="{281CD67A-595E-41C0-918F-8D7938DAF4D3}"/>
    <dgm:cxn modelId="{61BD0C0E-57C2-4EC8-8FF3-40B1142D3DE0}" type="presOf" srcId="{659FEE26-F889-4BDA-8029-9D046C1C7727}" destId="{8647C0D0-8952-4D8C-BDBF-039748C63ADF}" srcOrd="0" destOrd="0" presId="urn:microsoft.com/office/officeart/2005/8/layout/cycle2"/>
    <dgm:cxn modelId="{3862D975-7E16-4244-AE0D-DBCF6C3D832C}" type="presOf" srcId="{DEDF7B2A-F52F-470A-AF4A-7E655C33B7D4}" destId="{D1123613-EDF0-482A-BF2B-85806C24D7A5}" srcOrd="1" destOrd="0" presId="urn:microsoft.com/office/officeart/2005/8/layout/cycle2"/>
    <dgm:cxn modelId="{07D558D3-3974-4710-93C4-ABDC58D7C96A}" type="presOf" srcId="{52534917-5C59-499A-B26C-2856DDA55271}" destId="{6776FED3-65DF-4757-953E-56ADA6F938AE}" srcOrd="1" destOrd="0" presId="urn:microsoft.com/office/officeart/2005/8/layout/cycle2"/>
    <dgm:cxn modelId="{6EB1F4F4-64A4-4A92-A576-C48B7EFDAF5A}" type="presOf" srcId="{C676EC8C-CEDF-45BA-A30F-2E898FFB6B40}" destId="{7B18916F-EF86-4AC0-9242-BBCA77FC7AC4}" srcOrd="0" destOrd="0" presId="urn:microsoft.com/office/officeart/2005/8/layout/cycle2"/>
    <dgm:cxn modelId="{17E61C70-1320-4BB6-892F-4AA26A67F118}" srcId="{10BA57DA-A1FE-40A7-A3AF-3D78DDA51B7E}" destId="{FBADF2EE-F584-4027-ADE9-C243D5439B32}" srcOrd="1" destOrd="0" parTransId="{F913E4A6-74CB-4ACB-B786-F59A928457F6}" sibTransId="{DEDF7B2A-F52F-470A-AF4A-7E655C33B7D4}"/>
    <dgm:cxn modelId="{F727340C-3D26-4D5D-B118-563E6F6B7B75}" type="presOf" srcId="{52534917-5C59-499A-B26C-2856DDA55271}" destId="{45470FDB-E4A7-43A4-9D76-E9B468021020}" srcOrd="0" destOrd="0" presId="urn:microsoft.com/office/officeart/2005/8/layout/cycle2"/>
    <dgm:cxn modelId="{F4852362-8C79-4F01-AF41-0216339143D2}" type="presOf" srcId="{C676EC8C-CEDF-45BA-A30F-2E898FFB6B40}" destId="{1D39D483-33C0-469F-8766-0490492F01AE}" srcOrd="1" destOrd="0" presId="urn:microsoft.com/office/officeart/2005/8/layout/cycle2"/>
    <dgm:cxn modelId="{72485762-6C30-49D9-8C54-35F5D9CEA261}" type="presOf" srcId="{9E467ECE-650A-4407-84A5-FB3C390E6A74}" destId="{4D2B5356-F0C2-40B2-AED2-853EFB17C044}" srcOrd="0" destOrd="0" presId="urn:microsoft.com/office/officeart/2005/8/layout/cycle2"/>
    <dgm:cxn modelId="{D9B126C0-44B0-44DD-A8FF-475E1460276E}" type="presOf" srcId="{281CD67A-595E-41C0-918F-8D7938DAF4D3}" destId="{05A04DEF-0658-4E1D-85C7-F8B165A8899F}" srcOrd="0" destOrd="0" presId="urn:microsoft.com/office/officeart/2005/8/layout/cycle2"/>
    <dgm:cxn modelId="{2376F724-18C1-4F2E-9F74-2A288E54AB8C}" type="presOf" srcId="{DEDF7B2A-F52F-470A-AF4A-7E655C33B7D4}" destId="{4069B1E0-789A-4114-A885-C5525EA9A45C}" srcOrd="0" destOrd="0" presId="urn:microsoft.com/office/officeart/2005/8/layout/cycle2"/>
    <dgm:cxn modelId="{69778ED2-B8F1-44B5-980F-4632C790C86B}" srcId="{10BA57DA-A1FE-40A7-A3AF-3D78DDA51B7E}" destId="{9E467ECE-650A-4407-84A5-FB3C390E6A74}" srcOrd="2" destOrd="0" parTransId="{B82FA3AF-83AA-43B2-BD94-4E2C95989A70}" sibTransId="{C676EC8C-CEDF-45BA-A30F-2E898FFB6B40}"/>
    <dgm:cxn modelId="{4818EB56-4F8E-4D45-94DF-61E56F330260}" type="presOf" srcId="{281CD67A-595E-41C0-918F-8D7938DAF4D3}" destId="{1CD66EA1-CDE8-40B7-91E7-3922E2B1868B}" srcOrd="1" destOrd="0" presId="urn:microsoft.com/office/officeart/2005/8/layout/cycle2"/>
    <dgm:cxn modelId="{C9FDDDDB-8263-414B-B835-F848E355F46B}" type="presOf" srcId="{E39DE9E1-06DA-4DB7-B74E-4D0B8467C20F}" destId="{B8016AB2-FA06-4F22-B946-243E39D2B328}" srcOrd="0" destOrd="0" presId="urn:microsoft.com/office/officeart/2005/8/layout/cycle2"/>
    <dgm:cxn modelId="{209BB4FC-225F-413E-86B3-5BF34DAD1160}" type="presOf" srcId="{200D1337-2A83-4482-94A9-03ED7EB751DE}" destId="{0ABA5C36-F251-4876-B691-B09E2082BB55}" srcOrd="0" destOrd="0" presId="urn:microsoft.com/office/officeart/2005/8/layout/cycle2"/>
    <dgm:cxn modelId="{94FF7EC1-D832-47CF-B2A4-0D4026F72F2D}" type="presParOf" srcId="{2D59F5F6-56CC-4B38-9337-D6247611E09A}" destId="{B8016AB2-FA06-4F22-B946-243E39D2B328}" srcOrd="0" destOrd="0" presId="urn:microsoft.com/office/officeart/2005/8/layout/cycle2"/>
    <dgm:cxn modelId="{6EEA5B8B-241B-4811-BDE7-4D7AEA097E2F}" type="presParOf" srcId="{2D59F5F6-56CC-4B38-9337-D6247611E09A}" destId="{0ABA5C36-F251-4876-B691-B09E2082BB55}" srcOrd="1" destOrd="0" presId="urn:microsoft.com/office/officeart/2005/8/layout/cycle2"/>
    <dgm:cxn modelId="{F4D9C309-FC12-43CC-B66C-F61E4DD76F48}" type="presParOf" srcId="{0ABA5C36-F251-4876-B691-B09E2082BB55}" destId="{AE2A8C96-5259-464D-A457-9DA560C09127}" srcOrd="0" destOrd="0" presId="urn:microsoft.com/office/officeart/2005/8/layout/cycle2"/>
    <dgm:cxn modelId="{333E4DD4-29F4-4241-B718-5166FA8CD3B5}" type="presParOf" srcId="{2D59F5F6-56CC-4B38-9337-D6247611E09A}" destId="{3FB2BE30-9A39-4731-A0F7-C666080EA977}" srcOrd="2" destOrd="0" presId="urn:microsoft.com/office/officeart/2005/8/layout/cycle2"/>
    <dgm:cxn modelId="{4A6B1408-60D3-46F6-9E08-5FB64FF803B7}" type="presParOf" srcId="{2D59F5F6-56CC-4B38-9337-D6247611E09A}" destId="{4069B1E0-789A-4114-A885-C5525EA9A45C}" srcOrd="3" destOrd="0" presId="urn:microsoft.com/office/officeart/2005/8/layout/cycle2"/>
    <dgm:cxn modelId="{8628B7C8-04D3-42FA-B575-8DEBB3D5EF88}" type="presParOf" srcId="{4069B1E0-789A-4114-A885-C5525EA9A45C}" destId="{D1123613-EDF0-482A-BF2B-85806C24D7A5}" srcOrd="0" destOrd="0" presId="urn:microsoft.com/office/officeart/2005/8/layout/cycle2"/>
    <dgm:cxn modelId="{3E5F4C81-94DF-4931-A22A-8CBAF1A65991}" type="presParOf" srcId="{2D59F5F6-56CC-4B38-9337-D6247611E09A}" destId="{4D2B5356-F0C2-40B2-AED2-853EFB17C044}" srcOrd="4" destOrd="0" presId="urn:microsoft.com/office/officeart/2005/8/layout/cycle2"/>
    <dgm:cxn modelId="{3B0E0223-1372-4BF0-86D6-F7DA1C4CEB46}" type="presParOf" srcId="{2D59F5F6-56CC-4B38-9337-D6247611E09A}" destId="{7B18916F-EF86-4AC0-9242-BBCA77FC7AC4}" srcOrd="5" destOrd="0" presId="urn:microsoft.com/office/officeart/2005/8/layout/cycle2"/>
    <dgm:cxn modelId="{5B102025-40D2-4C4D-9D51-872EB4986806}" type="presParOf" srcId="{7B18916F-EF86-4AC0-9242-BBCA77FC7AC4}" destId="{1D39D483-33C0-469F-8766-0490492F01AE}" srcOrd="0" destOrd="0" presId="urn:microsoft.com/office/officeart/2005/8/layout/cycle2"/>
    <dgm:cxn modelId="{5973464F-AEAB-453B-9BD2-CC41FBC04C06}" type="presParOf" srcId="{2D59F5F6-56CC-4B38-9337-D6247611E09A}" destId="{8647C0D0-8952-4D8C-BDBF-039748C63ADF}" srcOrd="6" destOrd="0" presId="urn:microsoft.com/office/officeart/2005/8/layout/cycle2"/>
    <dgm:cxn modelId="{FD981073-297E-4F4F-9EE3-8C2837938973}" type="presParOf" srcId="{2D59F5F6-56CC-4B38-9337-D6247611E09A}" destId="{05A04DEF-0658-4E1D-85C7-F8B165A8899F}" srcOrd="7" destOrd="0" presId="urn:microsoft.com/office/officeart/2005/8/layout/cycle2"/>
    <dgm:cxn modelId="{976746FF-FB3E-4600-8C84-5E7528790D75}" type="presParOf" srcId="{05A04DEF-0658-4E1D-85C7-F8B165A8899F}" destId="{1CD66EA1-CDE8-40B7-91E7-3922E2B1868B}" srcOrd="0" destOrd="0" presId="urn:microsoft.com/office/officeart/2005/8/layout/cycle2"/>
    <dgm:cxn modelId="{E4300452-EC67-4F32-90BF-916D201768EB}" type="presParOf" srcId="{2D59F5F6-56CC-4B38-9337-D6247611E09A}" destId="{193D78FF-1467-4E3F-858F-AB75E51B1418}" srcOrd="8" destOrd="0" presId="urn:microsoft.com/office/officeart/2005/8/layout/cycle2"/>
    <dgm:cxn modelId="{6D6DBA97-0618-4807-9E95-B0F32E1FB578}" type="presParOf" srcId="{2D59F5F6-56CC-4B38-9337-D6247611E09A}" destId="{45470FDB-E4A7-43A4-9D76-E9B468021020}" srcOrd="9" destOrd="0" presId="urn:microsoft.com/office/officeart/2005/8/layout/cycle2"/>
    <dgm:cxn modelId="{D99FC9EA-5379-4DDC-858A-528FF88EEBB1}" type="presParOf" srcId="{45470FDB-E4A7-43A4-9D76-E9B468021020}" destId="{6776FED3-65DF-4757-953E-56ADA6F938AE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D15D6A1-AD1C-4C48-ACD7-9E57F11E2228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CB38BB7E-1F53-4666-98E1-A9F3C09BEA17}">
      <dgm:prSet phldrT="[Texto]"/>
      <dgm:spPr/>
      <dgm:t>
        <a:bodyPr/>
        <a:lstStyle/>
        <a:p>
          <a:r>
            <a:rPr lang="es-ES" dirty="0" smtClean="0"/>
            <a:t>teatro</a:t>
          </a:r>
          <a:endParaRPr lang="es-ES" dirty="0"/>
        </a:p>
      </dgm:t>
    </dgm:pt>
    <dgm:pt modelId="{F354CA8C-6BF2-44B6-BFDD-8680E98BE690}" type="parTrans" cxnId="{6587C6DC-7892-4346-B572-2DC53A8110A3}">
      <dgm:prSet/>
      <dgm:spPr/>
      <dgm:t>
        <a:bodyPr/>
        <a:lstStyle/>
        <a:p>
          <a:endParaRPr lang="es-ES"/>
        </a:p>
      </dgm:t>
    </dgm:pt>
    <dgm:pt modelId="{512CD0C5-C1A5-4CFC-BC2E-097CBF29E837}" type="sibTrans" cxnId="{6587C6DC-7892-4346-B572-2DC53A8110A3}">
      <dgm:prSet/>
      <dgm:spPr/>
      <dgm:t>
        <a:bodyPr/>
        <a:lstStyle/>
        <a:p>
          <a:endParaRPr lang="es-ES"/>
        </a:p>
      </dgm:t>
    </dgm:pt>
    <dgm:pt modelId="{5CF4A074-7FA8-4C19-937F-40814927BED7}" type="asst">
      <dgm:prSet phldrT="[Texto]"/>
      <dgm:spPr/>
      <dgm:t>
        <a:bodyPr/>
        <a:lstStyle/>
        <a:p>
          <a:r>
            <a:rPr lang="es-ES" dirty="0" smtClean="0"/>
            <a:t>herramienta pedagógica</a:t>
          </a:r>
          <a:endParaRPr lang="es-ES" dirty="0"/>
        </a:p>
      </dgm:t>
    </dgm:pt>
    <dgm:pt modelId="{28FBEE19-858F-4B38-BC9C-3D7D6A43673A}" type="parTrans" cxnId="{6E7F2622-A0A9-4BF4-92DB-581511FA4415}">
      <dgm:prSet/>
      <dgm:spPr/>
      <dgm:t>
        <a:bodyPr/>
        <a:lstStyle/>
        <a:p>
          <a:endParaRPr lang="es-ES"/>
        </a:p>
      </dgm:t>
    </dgm:pt>
    <dgm:pt modelId="{3FEE5B4C-B5F6-4B46-8C87-367E95022C75}" type="sibTrans" cxnId="{6E7F2622-A0A9-4BF4-92DB-581511FA4415}">
      <dgm:prSet/>
      <dgm:spPr/>
      <dgm:t>
        <a:bodyPr/>
        <a:lstStyle/>
        <a:p>
          <a:endParaRPr lang="es-ES"/>
        </a:p>
      </dgm:t>
    </dgm:pt>
    <dgm:pt modelId="{DC503FC4-7A5F-4B64-943B-385F91A73549}">
      <dgm:prSet phldrT="[Texto]"/>
      <dgm:spPr/>
      <dgm:t>
        <a:bodyPr/>
        <a:lstStyle/>
        <a:p>
          <a:r>
            <a:rPr lang="es-ES" dirty="0" smtClean="0"/>
            <a:t>Medio educativo</a:t>
          </a:r>
          <a:endParaRPr lang="es-ES" dirty="0"/>
        </a:p>
      </dgm:t>
    </dgm:pt>
    <dgm:pt modelId="{76F7391E-763E-4F9D-829D-DE79199AD69F}" type="parTrans" cxnId="{89B2514F-C410-4E1E-B33F-2957775A93B3}">
      <dgm:prSet/>
      <dgm:spPr/>
      <dgm:t>
        <a:bodyPr/>
        <a:lstStyle/>
        <a:p>
          <a:endParaRPr lang="es-ES"/>
        </a:p>
      </dgm:t>
    </dgm:pt>
    <dgm:pt modelId="{A7909488-6DB9-4BBE-9316-284EA4A35898}" type="sibTrans" cxnId="{89B2514F-C410-4E1E-B33F-2957775A93B3}">
      <dgm:prSet/>
      <dgm:spPr/>
      <dgm:t>
        <a:bodyPr/>
        <a:lstStyle/>
        <a:p>
          <a:endParaRPr lang="es-ES"/>
        </a:p>
      </dgm:t>
    </dgm:pt>
    <dgm:pt modelId="{1A733FBA-DBCA-4D91-8BB6-96D52C2836BA}">
      <dgm:prSet phldrT="[Texto]" phldr="1"/>
      <dgm:spPr/>
      <dgm:t>
        <a:bodyPr/>
        <a:lstStyle/>
        <a:p>
          <a:endParaRPr lang="es-ES" dirty="0"/>
        </a:p>
      </dgm:t>
    </dgm:pt>
    <dgm:pt modelId="{8850D383-D804-4D8B-B2C6-9A179D7E71AA}" type="parTrans" cxnId="{EFDCF664-55F2-40BB-B800-562538277E0A}">
      <dgm:prSet/>
      <dgm:spPr/>
      <dgm:t>
        <a:bodyPr/>
        <a:lstStyle/>
        <a:p>
          <a:endParaRPr lang="es-ES"/>
        </a:p>
      </dgm:t>
    </dgm:pt>
    <dgm:pt modelId="{7B77F844-709F-4480-80C3-3AF9BB9AD8EE}" type="sibTrans" cxnId="{EFDCF664-55F2-40BB-B800-562538277E0A}">
      <dgm:prSet/>
      <dgm:spPr/>
      <dgm:t>
        <a:bodyPr/>
        <a:lstStyle/>
        <a:p>
          <a:endParaRPr lang="es-ES"/>
        </a:p>
      </dgm:t>
    </dgm:pt>
    <dgm:pt modelId="{008D735C-00CD-4F41-A5E1-E3A8A852B157}">
      <dgm:prSet phldrT="[Texto]" phldr="1"/>
      <dgm:spPr/>
      <dgm:t>
        <a:bodyPr/>
        <a:lstStyle/>
        <a:p>
          <a:endParaRPr lang="es-ES"/>
        </a:p>
      </dgm:t>
    </dgm:pt>
    <dgm:pt modelId="{A6C4D738-B3AA-45C8-8BCF-AEFD5BA0BF91}" type="parTrans" cxnId="{7B7E0C63-8D4C-4E03-B73B-63F06CCA39C1}">
      <dgm:prSet/>
      <dgm:spPr/>
      <dgm:t>
        <a:bodyPr/>
        <a:lstStyle/>
        <a:p>
          <a:endParaRPr lang="es-ES"/>
        </a:p>
      </dgm:t>
    </dgm:pt>
    <dgm:pt modelId="{B27F112F-84DC-4A82-AD32-44462E315B67}" type="sibTrans" cxnId="{7B7E0C63-8D4C-4E03-B73B-63F06CCA39C1}">
      <dgm:prSet/>
      <dgm:spPr/>
      <dgm:t>
        <a:bodyPr/>
        <a:lstStyle/>
        <a:p>
          <a:endParaRPr lang="es-ES"/>
        </a:p>
      </dgm:t>
    </dgm:pt>
    <dgm:pt modelId="{5EC373E9-42FB-4595-B121-C5D214BDF9E8}" type="pres">
      <dgm:prSet presAssocID="{ED15D6A1-AD1C-4C48-ACD7-9E57F11E2228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716CCD8-4E5A-4E30-AC52-21CC0AD78483}" type="pres">
      <dgm:prSet presAssocID="{CB38BB7E-1F53-4666-98E1-A9F3C09BEA17}" presName="hierRoot1" presStyleCnt="0">
        <dgm:presLayoutVars>
          <dgm:hierBranch val="init"/>
        </dgm:presLayoutVars>
      </dgm:prSet>
      <dgm:spPr/>
    </dgm:pt>
    <dgm:pt modelId="{652C703C-5B54-4FF7-BB24-4C131FF40FEE}" type="pres">
      <dgm:prSet presAssocID="{CB38BB7E-1F53-4666-98E1-A9F3C09BEA17}" presName="rootComposite1" presStyleCnt="0"/>
      <dgm:spPr/>
    </dgm:pt>
    <dgm:pt modelId="{AE5792D4-F0E7-4DCE-9CFA-B1D2B1EE7C28}" type="pres">
      <dgm:prSet presAssocID="{CB38BB7E-1F53-4666-98E1-A9F3C09BEA17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41B28AA-8E67-4F7C-AC37-7C1D30895BBF}" type="pres">
      <dgm:prSet presAssocID="{CB38BB7E-1F53-4666-98E1-A9F3C09BEA17}" presName="topArc1" presStyleLbl="parChTrans1D1" presStyleIdx="0" presStyleCnt="10"/>
      <dgm:spPr/>
    </dgm:pt>
    <dgm:pt modelId="{A4325339-4D30-4D3F-82CF-CBACBA77B7F4}" type="pres">
      <dgm:prSet presAssocID="{CB38BB7E-1F53-4666-98E1-A9F3C09BEA17}" presName="bottomArc1" presStyleLbl="parChTrans1D1" presStyleIdx="1" presStyleCnt="10"/>
      <dgm:spPr/>
    </dgm:pt>
    <dgm:pt modelId="{050B1153-7161-4F62-BF7C-A35B0D9D9904}" type="pres">
      <dgm:prSet presAssocID="{CB38BB7E-1F53-4666-98E1-A9F3C09BEA17}" presName="topConnNode1" presStyleLbl="node1" presStyleIdx="0" presStyleCnt="0"/>
      <dgm:spPr/>
    </dgm:pt>
    <dgm:pt modelId="{F90675F8-BE4C-4B01-BB7B-1263BE6BC7AD}" type="pres">
      <dgm:prSet presAssocID="{CB38BB7E-1F53-4666-98E1-A9F3C09BEA17}" presName="hierChild2" presStyleCnt="0"/>
      <dgm:spPr/>
    </dgm:pt>
    <dgm:pt modelId="{673B5F53-C4DA-476C-8E8D-10F778A6E5F0}" type="pres">
      <dgm:prSet presAssocID="{76F7391E-763E-4F9D-829D-DE79199AD69F}" presName="Name28" presStyleLbl="parChTrans1D2" presStyleIdx="0" presStyleCnt="4"/>
      <dgm:spPr/>
    </dgm:pt>
    <dgm:pt modelId="{14B936B2-9ABE-45C6-A7B9-180B3C920F5A}" type="pres">
      <dgm:prSet presAssocID="{DC503FC4-7A5F-4B64-943B-385F91A73549}" presName="hierRoot2" presStyleCnt="0">
        <dgm:presLayoutVars>
          <dgm:hierBranch val="init"/>
        </dgm:presLayoutVars>
      </dgm:prSet>
      <dgm:spPr/>
    </dgm:pt>
    <dgm:pt modelId="{4B52AE66-C886-4782-A05C-300134C8A83D}" type="pres">
      <dgm:prSet presAssocID="{DC503FC4-7A5F-4B64-943B-385F91A73549}" presName="rootComposite2" presStyleCnt="0"/>
      <dgm:spPr/>
    </dgm:pt>
    <dgm:pt modelId="{D85FAC0A-1447-4F27-B169-483B1944D9A7}" type="pres">
      <dgm:prSet presAssocID="{DC503FC4-7A5F-4B64-943B-385F91A73549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BDA5725-A3A0-4CD2-82D9-5B669290847A}" type="pres">
      <dgm:prSet presAssocID="{DC503FC4-7A5F-4B64-943B-385F91A73549}" presName="topArc2" presStyleLbl="parChTrans1D1" presStyleIdx="2" presStyleCnt="10"/>
      <dgm:spPr/>
    </dgm:pt>
    <dgm:pt modelId="{93C72D3D-1AD1-4ABE-B324-E4DC56BA1B1A}" type="pres">
      <dgm:prSet presAssocID="{DC503FC4-7A5F-4B64-943B-385F91A73549}" presName="bottomArc2" presStyleLbl="parChTrans1D1" presStyleIdx="3" presStyleCnt="10"/>
      <dgm:spPr/>
    </dgm:pt>
    <dgm:pt modelId="{58781F89-1A11-4189-986D-620F776161B9}" type="pres">
      <dgm:prSet presAssocID="{DC503FC4-7A5F-4B64-943B-385F91A73549}" presName="topConnNode2" presStyleLbl="node2" presStyleIdx="0" presStyleCnt="0"/>
      <dgm:spPr/>
    </dgm:pt>
    <dgm:pt modelId="{89268E2A-0282-404E-A724-11ADD38D5490}" type="pres">
      <dgm:prSet presAssocID="{DC503FC4-7A5F-4B64-943B-385F91A73549}" presName="hierChild4" presStyleCnt="0"/>
      <dgm:spPr/>
    </dgm:pt>
    <dgm:pt modelId="{E59FDFE2-FC9B-434E-A7E2-A6D41529DC07}" type="pres">
      <dgm:prSet presAssocID="{DC503FC4-7A5F-4B64-943B-385F91A73549}" presName="hierChild5" presStyleCnt="0"/>
      <dgm:spPr/>
    </dgm:pt>
    <dgm:pt modelId="{E9B14A59-20B6-4B54-8197-339F75E806E4}" type="pres">
      <dgm:prSet presAssocID="{8850D383-D804-4D8B-B2C6-9A179D7E71AA}" presName="Name28" presStyleLbl="parChTrans1D2" presStyleIdx="1" presStyleCnt="4"/>
      <dgm:spPr/>
    </dgm:pt>
    <dgm:pt modelId="{87AA4E8E-AE6D-40F3-BDF6-BDDB68F5A3F9}" type="pres">
      <dgm:prSet presAssocID="{1A733FBA-DBCA-4D91-8BB6-96D52C2836BA}" presName="hierRoot2" presStyleCnt="0">
        <dgm:presLayoutVars>
          <dgm:hierBranch val="init"/>
        </dgm:presLayoutVars>
      </dgm:prSet>
      <dgm:spPr/>
    </dgm:pt>
    <dgm:pt modelId="{05344478-5B55-4463-8262-5C5E32CAFB89}" type="pres">
      <dgm:prSet presAssocID="{1A733FBA-DBCA-4D91-8BB6-96D52C2836BA}" presName="rootComposite2" presStyleCnt="0"/>
      <dgm:spPr/>
    </dgm:pt>
    <dgm:pt modelId="{E7C499A7-020C-4695-BD0F-77012E86F47A}" type="pres">
      <dgm:prSet presAssocID="{1A733FBA-DBCA-4D91-8BB6-96D52C2836BA}" presName="rootText2" presStyleLbl="alignAcc1" presStyleIdx="0" presStyleCnt="0">
        <dgm:presLayoutVars>
          <dgm:chPref val="3"/>
        </dgm:presLayoutVars>
      </dgm:prSet>
      <dgm:spPr/>
    </dgm:pt>
    <dgm:pt modelId="{4BB332B3-0ECC-4FBB-BD27-CDCD8955A0C2}" type="pres">
      <dgm:prSet presAssocID="{1A733FBA-DBCA-4D91-8BB6-96D52C2836BA}" presName="topArc2" presStyleLbl="parChTrans1D1" presStyleIdx="4" presStyleCnt="10"/>
      <dgm:spPr/>
    </dgm:pt>
    <dgm:pt modelId="{41024DDA-3C32-4E90-9FA0-DDE487B59355}" type="pres">
      <dgm:prSet presAssocID="{1A733FBA-DBCA-4D91-8BB6-96D52C2836BA}" presName="bottomArc2" presStyleLbl="parChTrans1D1" presStyleIdx="5" presStyleCnt="10"/>
      <dgm:spPr/>
    </dgm:pt>
    <dgm:pt modelId="{90F27B7A-2D22-46D4-BC40-4CD6CADBE829}" type="pres">
      <dgm:prSet presAssocID="{1A733FBA-DBCA-4D91-8BB6-96D52C2836BA}" presName="topConnNode2" presStyleLbl="node2" presStyleIdx="0" presStyleCnt="0"/>
      <dgm:spPr/>
    </dgm:pt>
    <dgm:pt modelId="{62EF0017-B906-4404-BA4A-F4FB62978D4F}" type="pres">
      <dgm:prSet presAssocID="{1A733FBA-DBCA-4D91-8BB6-96D52C2836BA}" presName="hierChild4" presStyleCnt="0"/>
      <dgm:spPr/>
    </dgm:pt>
    <dgm:pt modelId="{01F35B8C-BFFE-46BB-A642-3F8E0BA5ED03}" type="pres">
      <dgm:prSet presAssocID="{1A733FBA-DBCA-4D91-8BB6-96D52C2836BA}" presName="hierChild5" presStyleCnt="0"/>
      <dgm:spPr/>
    </dgm:pt>
    <dgm:pt modelId="{C7F57D8D-1D2D-4EEE-B598-DE134EB45E62}" type="pres">
      <dgm:prSet presAssocID="{A6C4D738-B3AA-45C8-8BCF-AEFD5BA0BF91}" presName="Name28" presStyleLbl="parChTrans1D2" presStyleIdx="2" presStyleCnt="4"/>
      <dgm:spPr/>
    </dgm:pt>
    <dgm:pt modelId="{D895223E-EB94-4E53-8291-135E8FAD9B55}" type="pres">
      <dgm:prSet presAssocID="{008D735C-00CD-4F41-A5E1-E3A8A852B157}" presName="hierRoot2" presStyleCnt="0">
        <dgm:presLayoutVars>
          <dgm:hierBranch val="init"/>
        </dgm:presLayoutVars>
      </dgm:prSet>
      <dgm:spPr/>
    </dgm:pt>
    <dgm:pt modelId="{58A1815D-8AD8-4DA7-9392-2A7E1DBB21BB}" type="pres">
      <dgm:prSet presAssocID="{008D735C-00CD-4F41-A5E1-E3A8A852B157}" presName="rootComposite2" presStyleCnt="0"/>
      <dgm:spPr/>
    </dgm:pt>
    <dgm:pt modelId="{C0E74AD4-7362-4424-8E8B-2E2B3A5429C9}" type="pres">
      <dgm:prSet presAssocID="{008D735C-00CD-4F41-A5E1-E3A8A852B157}" presName="rootText2" presStyleLbl="alignAcc1" presStyleIdx="0" presStyleCnt="0">
        <dgm:presLayoutVars>
          <dgm:chPref val="3"/>
        </dgm:presLayoutVars>
      </dgm:prSet>
      <dgm:spPr/>
    </dgm:pt>
    <dgm:pt modelId="{FEB42BE7-919C-463E-8643-07CE8800840A}" type="pres">
      <dgm:prSet presAssocID="{008D735C-00CD-4F41-A5E1-E3A8A852B157}" presName="topArc2" presStyleLbl="parChTrans1D1" presStyleIdx="6" presStyleCnt="10"/>
      <dgm:spPr/>
    </dgm:pt>
    <dgm:pt modelId="{B2885F55-899B-481F-BC27-4C82E337E11C}" type="pres">
      <dgm:prSet presAssocID="{008D735C-00CD-4F41-A5E1-E3A8A852B157}" presName="bottomArc2" presStyleLbl="parChTrans1D1" presStyleIdx="7" presStyleCnt="10"/>
      <dgm:spPr/>
    </dgm:pt>
    <dgm:pt modelId="{188D1E19-E940-4535-9D95-9560F2F276C4}" type="pres">
      <dgm:prSet presAssocID="{008D735C-00CD-4F41-A5E1-E3A8A852B157}" presName="topConnNode2" presStyleLbl="node2" presStyleIdx="0" presStyleCnt="0"/>
      <dgm:spPr/>
    </dgm:pt>
    <dgm:pt modelId="{04912044-0A0D-4023-AF0B-FBA83FEF688F}" type="pres">
      <dgm:prSet presAssocID="{008D735C-00CD-4F41-A5E1-E3A8A852B157}" presName="hierChild4" presStyleCnt="0"/>
      <dgm:spPr/>
    </dgm:pt>
    <dgm:pt modelId="{39AA169E-A240-4526-B340-ECBB531A050F}" type="pres">
      <dgm:prSet presAssocID="{008D735C-00CD-4F41-A5E1-E3A8A852B157}" presName="hierChild5" presStyleCnt="0"/>
      <dgm:spPr/>
    </dgm:pt>
    <dgm:pt modelId="{AAA390FF-6E18-48AE-B72E-3FBF135B7EBB}" type="pres">
      <dgm:prSet presAssocID="{CB38BB7E-1F53-4666-98E1-A9F3C09BEA17}" presName="hierChild3" presStyleCnt="0"/>
      <dgm:spPr/>
    </dgm:pt>
    <dgm:pt modelId="{E3619C02-B485-4169-AB0D-DD9C41A17156}" type="pres">
      <dgm:prSet presAssocID="{28FBEE19-858F-4B38-BC9C-3D7D6A43673A}" presName="Name101" presStyleLbl="parChTrans1D2" presStyleIdx="3" presStyleCnt="4"/>
      <dgm:spPr/>
    </dgm:pt>
    <dgm:pt modelId="{4D45DB7B-0E56-4286-B1E6-912E3FBB7C39}" type="pres">
      <dgm:prSet presAssocID="{5CF4A074-7FA8-4C19-937F-40814927BED7}" presName="hierRoot3" presStyleCnt="0">
        <dgm:presLayoutVars>
          <dgm:hierBranch val="init"/>
        </dgm:presLayoutVars>
      </dgm:prSet>
      <dgm:spPr/>
    </dgm:pt>
    <dgm:pt modelId="{13483202-0510-438C-B225-4EAFEBFDB899}" type="pres">
      <dgm:prSet presAssocID="{5CF4A074-7FA8-4C19-937F-40814927BED7}" presName="rootComposite3" presStyleCnt="0"/>
      <dgm:spPr/>
    </dgm:pt>
    <dgm:pt modelId="{93C416C1-5FBC-4B29-8447-A15090D00FDB}" type="pres">
      <dgm:prSet presAssocID="{5CF4A074-7FA8-4C19-937F-40814927BED7}" presName="rootText3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0EC07E-E17E-4A64-9FFF-FC4C18B26B0F}" type="pres">
      <dgm:prSet presAssocID="{5CF4A074-7FA8-4C19-937F-40814927BED7}" presName="topArc3" presStyleLbl="parChTrans1D1" presStyleIdx="8" presStyleCnt="10"/>
      <dgm:spPr/>
    </dgm:pt>
    <dgm:pt modelId="{61A870E6-1904-495B-A3C1-4914EABA44B7}" type="pres">
      <dgm:prSet presAssocID="{5CF4A074-7FA8-4C19-937F-40814927BED7}" presName="bottomArc3" presStyleLbl="parChTrans1D1" presStyleIdx="9" presStyleCnt="10"/>
      <dgm:spPr/>
    </dgm:pt>
    <dgm:pt modelId="{1D5EEB49-12D4-4CCE-B1B1-0BA881D50BE9}" type="pres">
      <dgm:prSet presAssocID="{5CF4A074-7FA8-4C19-937F-40814927BED7}" presName="topConnNode3" presStyleLbl="asst1" presStyleIdx="0" presStyleCnt="0"/>
      <dgm:spPr/>
    </dgm:pt>
    <dgm:pt modelId="{C905447B-D814-493B-9389-6759FC799288}" type="pres">
      <dgm:prSet presAssocID="{5CF4A074-7FA8-4C19-937F-40814927BED7}" presName="hierChild6" presStyleCnt="0"/>
      <dgm:spPr/>
    </dgm:pt>
    <dgm:pt modelId="{B52AD439-5319-4A85-BDA6-54F78D5D0FDE}" type="pres">
      <dgm:prSet presAssocID="{5CF4A074-7FA8-4C19-937F-40814927BED7}" presName="hierChild7" presStyleCnt="0"/>
      <dgm:spPr/>
    </dgm:pt>
  </dgm:ptLst>
  <dgm:cxnLst>
    <dgm:cxn modelId="{18790A11-8DB2-445F-BD36-63C5538D619A}" type="presOf" srcId="{DC503FC4-7A5F-4B64-943B-385F91A73549}" destId="{D85FAC0A-1447-4F27-B169-483B1944D9A7}" srcOrd="0" destOrd="0" presId="urn:microsoft.com/office/officeart/2008/layout/HalfCircleOrganizationChart"/>
    <dgm:cxn modelId="{D414C531-155C-409F-A619-B130D5010039}" type="presOf" srcId="{1A733FBA-DBCA-4D91-8BB6-96D52C2836BA}" destId="{90F27B7A-2D22-46D4-BC40-4CD6CADBE829}" srcOrd="1" destOrd="0" presId="urn:microsoft.com/office/officeart/2008/layout/HalfCircleOrganizationChart"/>
    <dgm:cxn modelId="{2B250060-6A28-4BE0-94CA-AA8E1098FBB9}" type="presOf" srcId="{5CF4A074-7FA8-4C19-937F-40814927BED7}" destId="{93C416C1-5FBC-4B29-8447-A15090D00FDB}" srcOrd="0" destOrd="0" presId="urn:microsoft.com/office/officeart/2008/layout/HalfCircleOrganizationChart"/>
    <dgm:cxn modelId="{C8682922-CCCD-4964-B43A-786D3CD3122A}" type="presOf" srcId="{28FBEE19-858F-4B38-BC9C-3D7D6A43673A}" destId="{E3619C02-B485-4169-AB0D-DD9C41A17156}" srcOrd="0" destOrd="0" presId="urn:microsoft.com/office/officeart/2008/layout/HalfCircleOrganizationChart"/>
    <dgm:cxn modelId="{1548E3F3-6B98-44D8-9B41-6F44BE5B6ED2}" type="presOf" srcId="{5CF4A074-7FA8-4C19-937F-40814927BED7}" destId="{1D5EEB49-12D4-4CCE-B1B1-0BA881D50BE9}" srcOrd="1" destOrd="0" presId="urn:microsoft.com/office/officeart/2008/layout/HalfCircleOrganizationChart"/>
    <dgm:cxn modelId="{6587C6DC-7892-4346-B572-2DC53A8110A3}" srcId="{ED15D6A1-AD1C-4C48-ACD7-9E57F11E2228}" destId="{CB38BB7E-1F53-4666-98E1-A9F3C09BEA17}" srcOrd="0" destOrd="0" parTransId="{F354CA8C-6BF2-44B6-BFDD-8680E98BE690}" sibTransId="{512CD0C5-C1A5-4CFC-BC2E-097CBF29E837}"/>
    <dgm:cxn modelId="{3D03584A-EA03-403A-96AD-621CC1AE4AB4}" type="presOf" srcId="{008D735C-00CD-4F41-A5E1-E3A8A852B157}" destId="{C0E74AD4-7362-4424-8E8B-2E2B3A5429C9}" srcOrd="0" destOrd="0" presId="urn:microsoft.com/office/officeart/2008/layout/HalfCircleOrganizationChart"/>
    <dgm:cxn modelId="{7884C9D9-C5BC-401F-AABA-8424C57B8403}" type="presOf" srcId="{76F7391E-763E-4F9D-829D-DE79199AD69F}" destId="{673B5F53-C4DA-476C-8E8D-10F778A6E5F0}" srcOrd="0" destOrd="0" presId="urn:microsoft.com/office/officeart/2008/layout/HalfCircleOrganizationChart"/>
    <dgm:cxn modelId="{8066B589-617A-4593-908B-3F7B9AD77C52}" type="presOf" srcId="{008D735C-00CD-4F41-A5E1-E3A8A852B157}" destId="{188D1E19-E940-4535-9D95-9560F2F276C4}" srcOrd="1" destOrd="0" presId="urn:microsoft.com/office/officeart/2008/layout/HalfCircleOrganizationChart"/>
    <dgm:cxn modelId="{7B7E0C63-8D4C-4E03-B73B-63F06CCA39C1}" srcId="{CB38BB7E-1F53-4666-98E1-A9F3C09BEA17}" destId="{008D735C-00CD-4F41-A5E1-E3A8A852B157}" srcOrd="3" destOrd="0" parTransId="{A6C4D738-B3AA-45C8-8BCF-AEFD5BA0BF91}" sibTransId="{B27F112F-84DC-4A82-AD32-44462E315B67}"/>
    <dgm:cxn modelId="{5DBB6E45-839E-411C-AA84-6F192E14AACC}" type="presOf" srcId="{DC503FC4-7A5F-4B64-943B-385F91A73549}" destId="{58781F89-1A11-4189-986D-620F776161B9}" srcOrd="1" destOrd="0" presId="urn:microsoft.com/office/officeart/2008/layout/HalfCircleOrganizationChart"/>
    <dgm:cxn modelId="{57937D6A-F48A-41DC-905E-63714046FE7E}" type="presOf" srcId="{8850D383-D804-4D8B-B2C6-9A179D7E71AA}" destId="{E9B14A59-20B6-4B54-8197-339F75E806E4}" srcOrd="0" destOrd="0" presId="urn:microsoft.com/office/officeart/2008/layout/HalfCircleOrganizationChart"/>
    <dgm:cxn modelId="{1EF19073-E274-4C34-8C64-ADCD3A9CE430}" type="presOf" srcId="{A6C4D738-B3AA-45C8-8BCF-AEFD5BA0BF91}" destId="{C7F57D8D-1D2D-4EEE-B598-DE134EB45E62}" srcOrd="0" destOrd="0" presId="urn:microsoft.com/office/officeart/2008/layout/HalfCircleOrganizationChart"/>
    <dgm:cxn modelId="{89B2514F-C410-4E1E-B33F-2957775A93B3}" srcId="{CB38BB7E-1F53-4666-98E1-A9F3C09BEA17}" destId="{DC503FC4-7A5F-4B64-943B-385F91A73549}" srcOrd="1" destOrd="0" parTransId="{76F7391E-763E-4F9D-829D-DE79199AD69F}" sibTransId="{A7909488-6DB9-4BBE-9316-284EA4A35898}"/>
    <dgm:cxn modelId="{7663CDCD-8D50-4288-A922-45FACB691B69}" type="presOf" srcId="{ED15D6A1-AD1C-4C48-ACD7-9E57F11E2228}" destId="{5EC373E9-42FB-4595-B121-C5D214BDF9E8}" srcOrd="0" destOrd="0" presId="urn:microsoft.com/office/officeart/2008/layout/HalfCircleOrganizationChart"/>
    <dgm:cxn modelId="{6E7F2622-A0A9-4BF4-92DB-581511FA4415}" srcId="{CB38BB7E-1F53-4666-98E1-A9F3C09BEA17}" destId="{5CF4A074-7FA8-4C19-937F-40814927BED7}" srcOrd="0" destOrd="0" parTransId="{28FBEE19-858F-4B38-BC9C-3D7D6A43673A}" sibTransId="{3FEE5B4C-B5F6-4B46-8C87-367E95022C75}"/>
    <dgm:cxn modelId="{CEBD2C8E-A16D-411F-95B7-D430E96F3C49}" type="presOf" srcId="{1A733FBA-DBCA-4D91-8BB6-96D52C2836BA}" destId="{E7C499A7-020C-4695-BD0F-77012E86F47A}" srcOrd="0" destOrd="0" presId="urn:microsoft.com/office/officeart/2008/layout/HalfCircleOrganizationChart"/>
    <dgm:cxn modelId="{EFDCF664-55F2-40BB-B800-562538277E0A}" srcId="{CB38BB7E-1F53-4666-98E1-A9F3C09BEA17}" destId="{1A733FBA-DBCA-4D91-8BB6-96D52C2836BA}" srcOrd="2" destOrd="0" parTransId="{8850D383-D804-4D8B-B2C6-9A179D7E71AA}" sibTransId="{7B77F844-709F-4480-80C3-3AF9BB9AD8EE}"/>
    <dgm:cxn modelId="{601A34CF-31A1-4D0D-900E-E2438B8AA522}" type="presOf" srcId="{CB38BB7E-1F53-4666-98E1-A9F3C09BEA17}" destId="{AE5792D4-F0E7-4DCE-9CFA-B1D2B1EE7C28}" srcOrd="0" destOrd="0" presId="urn:microsoft.com/office/officeart/2008/layout/HalfCircleOrganizationChart"/>
    <dgm:cxn modelId="{8875E863-878B-44D1-A025-2B89A3B2FDF0}" type="presOf" srcId="{CB38BB7E-1F53-4666-98E1-A9F3C09BEA17}" destId="{050B1153-7161-4F62-BF7C-A35B0D9D9904}" srcOrd="1" destOrd="0" presId="urn:microsoft.com/office/officeart/2008/layout/HalfCircleOrganizationChart"/>
    <dgm:cxn modelId="{AF6CCA2F-0060-430D-B8FF-0049B703BD34}" type="presParOf" srcId="{5EC373E9-42FB-4595-B121-C5D214BDF9E8}" destId="{7716CCD8-4E5A-4E30-AC52-21CC0AD78483}" srcOrd="0" destOrd="0" presId="urn:microsoft.com/office/officeart/2008/layout/HalfCircleOrganizationChart"/>
    <dgm:cxn modelId="{D1AFEF36-BFCD-4159-8C26-F80EBF4A53B8}" type="presParOf" srcId="{7716CCD8-4E5A-4E30-AC52-21CC0AD78483}" destId="{652C703C-5B54-4FF7-BB24-4C131FF40FEE}" srcOrd="0" destOrd="0" presId="urn:microsoft.com/office/officeart/2008/layout/HalfCircleOrganizationChart"/>
    <dgm:cxn modelId="{CAC14D0C-3C4A-446D-83EC-A7625C3856F2}" type="presParOf" srcId="{652C703C-5B54-4FF7-BB24-4C131FF40FEE}" destId="{AE5792D4-F0E7-4DCE-9CFA-B1D2B1EE7C28}" srcOrd="0" destOrd="0" presId="urn:microsoft.com/office/officeart/2008/layout/HalfCircleOrganizationChart"/>
    <dgm:cxn modelId="{67373BCB-5D70-408F-88B8-715B59B0544F}" type="presParOf" srcId="{652C703C-5B54-4FF7-BB24-4C131FF40FEE}" destId="{A41B28AA-8E67-4F7C-AC37-7C1D30895BBF}" srcOrd="1" destOrd="0" presId="urn:microsoft.com/office/officeart/2008/layout/HalfCircleOrganizationChart"/>
    <dgm:cxn modelId="{95D54AAD-71B9-47F4-B316-EA672F724210}" type="presParOf" srcId="{652C703C-5B54-4FF7-BB24-4C131FF40FEE}" destId="{A4325339-4D30-4D3F-82CF-CBACBA77B7F4}" srcOrd="2" destOrd="0" presId="urn:microsoft.com/office/officeart/2008/layout/HalfCircleOrganizationChart"/>
    <dgm:cxn modelId="{0279E164-5322-4B72-8AFE-E82FF453926A}" type="presParOf" srcId="{652C703C-5B54-4FF7-BB24-4C131FF40FEE}" destId="{050B1153-7161-4F62-BF7C-A35B0D9D9904}" srcOrd="3" destOrd="0" presId="urn:microsoft.com/office/officeart/2008/layout/HalfCircleOrganizationChart"/>
    <dgm:cxn modelId="{BF920AA8-0F99-483F-A1D8-785118C8E142}" type="presParOf" srcId="{7716CCD8-4E5A-4E30-AC52-21CC0AD78483}" destId="{F90675F8-BE4C-4B01-BB7B-1263BE6BC7AD}" srcOrd="1" destOrd="0" presId="urn:microsoft.com/office/officeart/2008/layout/HalfCircleOrganizationChart"/>
    <dgm:cxn modelId="{4C7ABE1D-4208-4D57-8398-358DB593A7CE}" type="presParOf" srcId="{F90675F8-BE4C-4B01-BB7B-1263BE6BC7AD}" destId="{673B5F53-C4DA-476C-8E8D-10F778A6E5F0}" srcOrd="0" destOrd="0" presId="urn:microsoft.com/office/officeart/2008/layout/HalfCircleOrganizationChart"/>
    <dgm:cxn modelId="{3685657E-628C-4798-B0BB-A49575297F5B}" type="presParOf" srcId="{F90675F8-BE4C-4B01-BB7B-1263BE6BC7AD}" destId="{14B936B2-9ABE-45C6-A7B9-180B3C920F5A}" srcOrd="1" destOrd="0" presId="urn:microsoft.com/office/officeart/2008/layout/HalfCircleOrganizationChart"/>
    <dgm:cxn modelId="{BD05136F-7FE7-486D-8895-E93A836D3203}" type="presParOf" srcId="{14B936B2-9ABE-45C6-A7B9-180B3C920F5A}" destId="{4B52AE66-C886-4782-A05C-300134C8A83D}" srcOrd="0" destOrd="0" presId="urn:microsoft.com/office/officeart/2008/layout/HalfCircleOrganizationChart"/>
    <dgm:cxn modelId="{094AD1C1-325C-46F2-B7DF-05EC7093FD91}" type="presParOf" srcId="{4B52AE66-C886-4782-A05C-300134C8A83D}" destId="{D85FAC0A-1447-4F27-B169-483B1944D9A7}" srcOrd="0" destOrd="0" presId="urn:microsoft.com/office/officeart/2008/layout/HalfCircleOrganizationChart"/>
    <dgm:cxn modelId="{8D68EC13-9423-4697-84D2-0D8DB9D4B479}" type="presParOf" srcId="{4B52AE66-C886-4782-A05C-300134C8A83D}" destId="{3BDA5725-A3A0-4CD2-82D9-5B669290847A}" srcOrd="1" destOrd="0" presId="urn:microsoft.com/office/officeart/2008/layout/HalfCircleOrganizationChart"/>
    <dgm:cxn modelId="{028C44C5-D7BA-426D-B645-6C17707E2AF1}" type="presParOf" srcId="{4B52AE66-C886-4782-A05C-300134C8A83D}" destId="{93C72D3D-1AD1-4ABE-B324-E4DC56BA1B1A}" srcOrd="2" destOrd="0" presId="urn:microsoft.com/office/officeart/2008/layout/HalfCircleOrganizationChart"/>
    <dgm:cxn modelId="{0873173B-DD63-4701-9F64-654F8A438305}" type="presParOf" srcId="{4B52AE66-C886-4782-A05C-300134C8A83D}" destId="{58781F89-1A11-4189-986D-620F776161B9}" srcOrd="3" destOrd="0" presId="urn:microsoft.com/office/officeart/2008/layout/HalfCircleOrganizationChart"/>
    <dgm:cxn modelId="{705DFA97-474D-4098-A0DA-D1EB45E5B127}" type="presParOf" srcId="{14B936B2-9ABE-45C6-A7B9-180B3C920F5A}" destId="{89268E2A-0282-404E-A724-11ADD38D5490}" srcOrd="1" destOrd="0" presId="urn:microsoft.com/office/officeart/2008/layout/HalfCircleOrganizationChart"/>
    <dgm:cxn modelId="{99CB3D9C-6F0F-4881-AA58-DC7ACEC56131}" type="presParOf" srcId="{14B936B2-9ABE-45C6-A7B9-180B3C920F5A}" destId="{E59FDFE2-FC9B-434E-A7E2-A6D41529DC07}" srcOrd="2" destOrd="0" presId="urn:microsoft.com/office/officeart/2008/layout/HalfCircleOrganizationChart"/>
    <dgm:cxn modelId="{C927FE15-6573-4902-BDEB-7C6026358C79}" type="presParOf" srcId="{F90675F8-BE4C-4B01-BB7B-1263BE6BC7AD}" destId="{E9B14A59-20B6-4B54-8197-339F75E806E4}" srcOrd="2" destOrd="0" presId="urn:microsoft.com/office/officeart/2008/layout/HalfCircleOrganizationChart"/>
    <dgm:cxn modelId="{5148DD2C-FF0E-4806-8589-074451D1D830}" type="presParOf" srcId="{F90675F8-BE4C-4B01-BB7B-1263BE6BC7AD}" destId="{87AA4E8E-AE6D-40F3-BDF6-BDDB68F5A3F9}" srcOrd="3" destOrd="0" presId="urn:microsoft.com/office/officeart/2008/layout/HalfCircleOrganizationChart"/>
    <dgm:cxn modelId="{CCA6F5DF-213C-4F70-8CCE-598C406FEBAB}" type="presParOf" srcId="{87AA4E8E-AE6D-40F3-BDF6-BDDB68F5A3F9}" destId="{05344478-5B55-4463-8262-5C5E32CAFB89}" srcOrd="0" destOrd="0" presId="urn:microsoft.com/office/officeart/2008/layout/HalfCircleOrganizationChart"/>
    <dgm:cxn modelId="{818A64C1-5343-479F-B7FA-5E0F6D30F9FE}" type="presParOf" srcId="{05344478-5B55-4463-8262-5C5E32CAFB89}" destId="{E7C499A7-020C-4695-BD0F-77012E86F47A}" srcOrd="0" destOrd="0" presId="urn:microsoft.com/office/officeart/2008/layout/HalfCircleOrganizationChart"/>
    <dgm:cxn modelId="{5B210D45-DF2A-4E89-B414-CFABE15C77AE}" type="presParOf" srcId="{05344478-5B55-4463-8262-5C5E32CAFB89}" destId="{4BB332B3-0ECC-4FBB-BD27-CDCD8955A0C2}" srcOrd="1" destOrd="0" presId="urn:microsoft.com/office/officeart/2008/layout/HalfCircleOrganizationChart"/>
    <dgm:cxn modelId="{78237045-8ADC-4DB4-981F-50FF6195D82F}" type="presParOf" srcId="{05344478-5B55-4463-8262-5C5E32CAFB89}" destId="{41024DDA-3C32-4E90-9FA0-DDE487B59355}" srcOrd="2" destOrd="0" presId="urn:microsoft.com/office/officeart/2008/layout/HalfCircleOrganizationChart"/>
    <dgm:cxn modelId="{F6C7BEA7-73D4-443F-BD75-DF7FEF80D2C4}" type="presParOf" srcId="{05344478-5B55-4463-8262-5C5E32CAFB89}" destId="{90F27B7A-2D22-46D4-BC40-4CD6CADBE829}" srcOrd="3" destOrd="0" presId="urn:microsoft.com/office/officeart/2008/layout/HalfCircleOrganizationChart"/>
    <dgm:cxn modelId="{9B9CDAAE-A1F7-41F3-8C7D-93FF1FEC067F}" type="presParOf" srcId="{87AA4E8E-AE6D-40F3-BDF6-BDDB68F5A3F9}" destId="{62EF0017-B906-4404-BA4A-F4FB62978D4F}" srcOrd="1" destOrd="0" presId="urn:microsoft.com/office/officeart/2008/layout/HalfCircleOrganizationChart"/>
    <dgm:cxn modelId="{DDFC2968-5F20-4E61-AA3B-99503AF66269}" type="presParOf" srcId="{87AA4E8E-AE6D-40F3-BDF6-BDDB68F5A3F9}" destId="{01F35B8C-BFFE-46BB-A642-3F8E0BA5ED03}" srcOrd="2" destOrd="0" presId="urn:microsoft.com/office/officeart/2008/layout/HalfCircleOrganizationChart"/>
    <dgm:cxn modelId="{37C51568-2C5F-4032-BBC6-8DE55410DA1F}" type="presParOf" srcId="{F90675F8-BE4C-4B01-BB7B-1263BE6BC7AD}" destId="{C7F57D8D-1D2D-4EEE-B598-DE134EB45E62}" srcOrd="4" destOrd="0" presId="urn:microsoft.com/office/officeart/2008/layout/HalfCircleOrganizationChart"/>
    <dgm:cxn modelId="{E7CE1DA0-6EA3-45C0-BD8A-8C9387600816}" type="presParOf" srcId="{F90675F8-BE4C-4B01-BB7B-1263BE6BC7AD}" destId="{D895223E-EB94-4E53-8291-135E8FAD9B55}" srcOrd="5" destOrd="0" presId="urn:microsoft.com/office/officeart/2008/layout/HalfCircleOrganizationChart"/>
    <dgm:cxn modelId="{001FF6AF-492F-4228-B206-68EDF57145A5}" type="presParOf" srcId="{D895223E-EB94-4E53-8291-135E8FAD9B55}" destId="{58A1815D-8AD8-4DA7-9392-2A7E1DBB21BB}" srcOrd="0" destOrd="0" presId="urn:microsoft.com/office/officeart/2008/layout/HalfCircleOrganizationChart"/>
    <dgm:cxn modelId="{8BE5EC01-0F66-4E85-AEA7-8E5DA65FDD13}" type="presParOf" srcId="{58A1815D-8AD8-4DA7-9392-2A7E1DBB21BB}" destId="{C0E74AD4-7362-4424-8E8B-2E2B3A5429C9}" srcOrd="0" destOrd="0" presId="urn:microsoft.com/office/officeart/2008/layout/HalfCircleOrganizationChart"/>
    <dgm:cxn modelId="{4A591291-0D72-42F8-9B09-CF69FF281C89}" type="presParOf" srcId="{58A1815D-8AD8-4DA7-9392-2A7E1DBB21BB}" destId="{FEB42BE7-919C-463E-8643-07CE8800840A}" srcOrd="1" destOrd="0" presId="urn:microsoft.com/office/officeart/2008/layout/HalfCircleOrganizationChart"/>
    <dgm:cxn modelId="{895DD1F4-C77E-4820-91A2-07E2EDA31AA7}" type="presParOf" srcId="{58A1815D-8AD8-4DA7-9392-2A7E1DBB21BB}" destId="{B2885F55-899B-481F-BC27-4C82E337E11C}" srcOrd="2" destOrd="0" presId="urn:microsoft.com/office/officeart/2008/layout/HalfCircleOrganizationChart"/>
    <dgm:cxn modelId="{71F74625-AABD-43A5-86A7-69A30B05BE03}" type="presParOf" srcId="{58A1815D-8AD8-4DA7-9392-2A7E1DBB21BB}" destId="{188D1E19-E940-4535-9D95-9560F2F276C4}" srcOrd="3" destOrd="0" presId="urn:microsoft.com/office/officeart/2008/layout/HalfCircleOrganizationChart"/>
    <dgm:cxn modelId="{2EBCF51A-30E9-4EBE-8AF7-A0153AEA0631}" type="presParOf" srcId="{D895223E-EB94-4E53-8291-135E8FAD9B55}" destId="{04912044-0A0D-4023-AF0B-FBA83FEF688F}" srcOrd="1" destOrd="0" presId="urn:microsoft.com/office/officeart/2008/layout/HalfCircleOrganizationChart"/>
    <dgm:cxn modelId="{94EB18C4-7B5A-457E-87D1-79BBE62CE8B4}" type="presParOf" srcId="{D895223E-EB94-4E53-8291-135E8FAD9B55}" destId="{39AA169E-A240-4526-B340-ECBB531A050F}" srcOrd="2" destOrd="0" presId="urn:microsoft.com/office/officeart/2008/layout/HalfCircleOrganizationChart"/>
    <dgm:cxn modelId="{3B7FB756-FC08-43FD-8C58-8BB23ABCBA2C}" type="presParOf" srcId="{7716CCD8-4E5A-4E30-AC52-21CC0AD78483}" destId="{AAA390FF-6E18-48AE-B72E-3FBF135B7EBB}" srcOrd="2" destOrd="0" presId="urn:microsoft.com/office/officeart/2008/layout/HalfCircleOrganizationChart"/>
    <dgm:cxn modelId="{1DED5663-1FBD-437A-9C0B-40B575AE3875}" type="presParOf" srcId="{AAA390FF-6E18-48AE-B72E-3FBF135B7EBB}" destId="{E3619C02-B485-4169-AB0D-DD9C41A17156}" srcOrd="0" destOrd="0" presId="urn:microsoft.com/office/officeart/2008/layout/HalfCircleOrganizationChart"/>
    <dgm:cxn modelId="{11129671-5806-44CB-B564-65D5224DD8C9}" type="presParOf" srcId="{AAA390FF-6E18-48AE-B72E-3FBF135B7EBB}" destId="{4D45DB7B-0E56-4286-B1E6-912E3FBB7C39}" srcOrd="1" destOrd="0" presId="urn:microsoft.com/office/officeart/2008/layout/HalfCircleOrganizationChart"/>
    <dgm:cxn modelId="{777E56EB-7E77-4906-BDDA-EB3DD9BD4E39}" type="presParOf" srcId="{4D45DB7B-0E56-4286-B1E6-912E3FBB7C39}" destId="{13483202-0510-438C-B225-4EAFEBFDB899}" srcOrd="0" destOrd="0" presId="urn:microsoft.com/office/officeart/2008/layout/HalfCircleOrganizationChart"/>
    <dgm:cxn modelId="{030D172B-10FE-4D3D-8E0A-2527F52988BA}" type="presParOf" srcId="{13483202-0510-438C-B225-4EAFEBFDB899}" destId="{93C416C1-5FBC-4B29-8447-A15090D00FDB}" srcOrd="0" destOrd="0" presId="urn:microsoft.com/office/officeart/2008/layout/HalfCircleOrganizationChart"/>
    <dgm:cxn modelId="{BB8E1A67-C840-4883-AA98-03751BE052FF}" type="presParOf" srcId="{13483202-0510-438C-B225-4EAFEBFDB899}" destId="{700EC07E-E17E-4A64-9FFF-FC4C18B26B0F}" srcOrd="1" destOrd="0" presId="urn:microsoft.com/office/officeart/2008/layout/HalfCircleOrganizationChart"/>
    <dgm:cxn modelId="{A9720B9F-F532-49F8-BB3C-D712345374FF}" type="presParOf" srcId="{13483202-0510-438C-B225-4EAFEBFDB899}" destId="{61A870E6-1904-495B-A3C1-4914EABA44B7}" srcOrd="2" destOrd="0" presId="urn:microsoft.com/office/officeart/2008/layout/HalfCircleOrganizationChart"/>
    <dgm:cxn modelId="{5EFAC758-1F37-4CDB-9DF5-D97E0E9B2B61}" type="presParOf" srcId="{13483202-0510-438C-B225-4EAFEBFDB899}" destId="{1D5EEB49-12D4-4CCE-B1B1-0BA881D50BE9}" srcOrd="3" destOrd="0" presId="urn:microsoft.com/office/officeart/2008/layout/HalfCircleOrganizationChart"/>
    <dgm:cxn modelId="{562570AA-303C-4218-BFC3-D68E8F0A364B}" type="presParOf" srcId="{4D45DB7B-0E56-4286-B1E6-912E3FBB7C39}" destId="{C905447B-D814-493B-9389-6759FC799288}" srcOrd="1" destOrd="0" presId="urn:microsoft.com/office/officeart/2008/layout/HalfCircleOrganizationChart"/>
    <dgm:cxn modelId="{2EDAFE5D-02FC-47F6-94F5-B4F74A4C6A6D}" type="presParOf" srcId="{4D45DB7B-0E56-4286-B1E6-912E3FBB7C39}" destId="{B52AD439-5319-4A85-BDA6-54F78D5D0FDE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BFC0A8-5578-41DC-882B-720DD6E2C4D3}">
      <dsp:nvSpPr>
        <dsp:cNvPr id="0" name=""/>
        <dsp:cNvSpPr/>
      </dsp:nvSpPr>
      <dsp:spPr>
        <a:xfrm rot="16200000">
          <a:off x="702" y="261838"/>
          <a:ext cx="4002285" cy="4002285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334264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700" kern="1200" dirty="0" smtClean="0"/>
            <a:t>arte</a:t>
          </a:r>
          <a:endParaRPr lang="es-MX" sz="4700" kern="1200" dirty="0"/>
        </a:p>
      </dsp:txBody>
      <dsp:txXfrm rot="5400000">
        <a:off x="702" y="1262409"/>
        <a:ext cx="3301885" cy="2001143"/>
      </dsp:txXfrm>
    </dsp:sp>
    <dsp:sp modelId="{0879CAFC-B9B7-4EBC-9FE2-D7233E1FE0C3}">
      <dsp:nvSpPr>
        <dsp:cNvPr id="0" name=""/>
        <dsp:cNvSpPr/>
      </dsp:nvSpPr>
      <dsp:spPr>
        <a:xfrm rot="5400000">
          <a:off x="4226611" y="261838"/>
          <a:ext cx="4002285" cy="4002285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334264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700" kern="1200" smtClean="0"/>
            <a:t>Desarrollo humano</a:t>
          </a:r>
          <a:endParaRPr lang="es-MX" sz="4700" kern="1200"/>
        </a:p>
      </dsp:txBody>
      <dsp:txXfrm rot="-5400000">
        <a:off x="4927011" y="1262409"/>
        <a:ext cx="3301885" cy="20011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286A63-CDA0-4DC2-BD43-F0099078BEC2}">
      <dsp:nvSpPr>
        <dsp:cNvPr id="0" name=""/>
        <dsp:cNvSpPr/>
      </dsp:nvSpPr>
      <dsp:spPr>
        <a:xfrm>
          <a:off x="0" y="525833"/>
          <a:ext cx="8229599" cy="15023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6500" kern="1200" dirty="0" smtClean="0"/>
            <a:t>Arte</a:t>
          </a:r>
          <a:endParaRPr lang="es-ES" sz="6500" kern="1200" dirty="0"/>
        </a:p>
      </dsp:txBody>
      <dsp:txXfrm>
        <a:off x="44003" y="569836"/>
        <a:ext cx="8141593" cy="1414376"/>
      </dsp:txXfrm>
    </dsp:sp>
    <dsp:sp modelId="{687F6655-6D6F-40EF-8C39-1A47DF5ACAF8}">
      <dsp:nvSpPr>
        <dsp:cNvPr id="0" name=""/>
        <dsp:cNvSpPr/>
      </dsp:nvSpPr>
      <dsp:spPr>
        <a:xfrm>
          <a:off x="0" y="2298645"/>
          <a:ext cx="1502382" cy="150238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A4F4C8-97D4-44C5-A3B4-EAA32A87DD54}">
      <dsp:nvSpPr>
        <dsp:cNvPr id="0" name=""/>
        <dsp:cNvSpPr/>
      </dsp:nvSpPr>
      <dsp:spPr>
        <a:xfrm>
          <a:off x="1592525" y="2298645"/>
          <a:ext cx="6637074" cy="150238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376" tIns="341376" rIns="341376" bIns="341376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800" kern="1200" dirty="0" smtClean="0"/>
            <a:t>Camino de desarrollo</a:t>
          </a:r>
          <a:endParaRPr lang="es-ES" sz="4800" kern="1200" dirty="0"/>
        </a:p>
      </dsp:txBody>
      <dsp:txXfrm>
        <a:off x="1665878" y="2371998"/>
        <a:ext cx="6490368" cy="1355676"/>
      </dsp:txXfrm>
    </dsp:sp>
    <dsp:sp modelId="{4535393E-05BC-49BF-A718-822DD8CD983E}">
      <dsp:nvSpPr>
        <dsp:cNvPr id="0" name=""/>
        <dsp:cNvSpPr/>
      </dsp:nvSpPr>
      <dsp:spPr>
        <a:xfrm>
          <a:off x="0" y="3981314"/>
          <a:ext cx="1502382" cy="150238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C17258-4DEF-412D-AAA4-E146233CD4EF}">
      <dsp:nvSpPr>
        <dsp:cNvPr id="0" name=""/>
        <dsp:cNvSpPr/>
      </dsp:nvSpPr>
      <dsp:spPr>
        <a:xfrm>
          <a:off x="1592525" y="3981314"/>
          <a:ext cx="6637074" cy="150238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376" tIns="341376" rIns="341376" bIns="341376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800" kern="1200" dirty="0" smtClean="0"/>
            <a:t>habilidades</a:t>
          </a:r>
          <a:endParaRPr lang="es-ES" sz="4800" kern="1200" dirty="0"/>
        </a:p>
      </dsp:txBody>
      <dsp:txXfrm>
        <a:off x="1665878" y="4054667"/>
        <a:ext cx="6490368" cy="13556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016AB2-FA06-4F22-B946-243E39D2B328}">
      <dsp:nvSpPr>
        <dsp:cNvPr id="0" name=""/>
        <dsp:cNvSpPr/>
      </dsp:nvSpPr>
      <dsp:spPr>
        <a:xfrm>
          <a:off x="3228751" y="1168"/>
          <a:ext cx="1772096" cy="17720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físico</a:t>
          </a:r>
          <a:endParaRPr lang="es-ES" sz="2200" kern="1200" dirty="0"/>
        </a:p>
      </dsp:txBody>
      <dsp:txXfrm>
        <a:off x="3488268" y="260685"/>
        <a:ext cx="1253062" cy="1253062"/>
      </dsp:txXfrm>
    </dsp:sp>
    <dsp:sp modelId="{0ABA5C36-F251-4876-B691-B09E2082BB55}">
      <dsp:nvSpPr>
        <dsp:cNvPr id="0" name=""/>
        <dsp:cNvSpPr/>
      </dsp:nvSpPr>
      <dsp:spPr>
        <a:xfrm rot="2160000">
          <a:off x="4944537" y="1361687"/>
          <a:ext cx="469817" cy="5980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800" kern="1200"/>
        </a:p>
      </dsp:txBody>
      <dsp:txXfrm>
        <a:off x="4957996" y="1439880"/>
        <a:ext cx="328872" cy="358850"/>
      </dsp:txXfrm>
    </dsp:sp>
    <dsp:sp modelId="{3FB2BE30-9A39-4731-A0F7-C666080EA977}">
      <dsp:nvSpPr>
        <dsp:cNvPr id="0" name=""/>
        <dsp:cNvSpPr/>
      </dsp:nvSpPr>
      <dsp:spPr>
        <a:xfrm>
          <a:off x="5379560" y="1563822"/>
          <a:ext cx="1772096" cy="17720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cognitivo</a:t>
          </a:r>
          <a:endParaRPr lang="es-ES" sz="2200" kern="1200" dirty="0"/>
        </a:p>
      </dsp:txBody>
      <dsp:txXfrm>
        <a:off x="5639077" y="1823339"/>
        <a:ext cx="1253062" cy="1253062"/>
      </dsp:txXfrm>
    </dsp:sp>
    <dsp:sp modelId="{4069B1E0-789A-4114-A885-C5525EA9A45C}">
      <dsp:nvSpPr>
        <dsp:cNvPr id="0" name=""/>
        <dsp:cNvSpPr/>
      </dsp:nvSpPr>
      <dsp:spPr>
        <a:xfrm rot="6480000">
          <a:off x="5624040" y="3402397"/>
          <a:ext cx="469817" cy="5980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800" kern="1200"/>
        </a:p>
      </dsp:txBody>
      <dsp:txXfrm rot="10800000">
        <a:off x="5716290" y="3454990"/>
        <a:ext cx="328872" cy="358850"/>
      </dsp:txXfrm>
    </dsp:sp>
    <dsp:sp modelId="{4D2B5356-F0C2-40B2-AED2-853EFB17C044}">
      <dsp:nvSpPr>
        <dsp:cNvPr id="0" name=""/>
        <dsp:cNvSpPr/>
      </dsp:nvSpPr>
      <dsp:spPr>
        <a:xfrm>
          <a:off x="4558024" y="4092249"/>
          <a:ext cx="1772096" cy="17720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social</a:t>
          </a:r>
          <a:endParaRPr lang="es-ES" sz="2200" kern="1200" dirty="0"/>
        </a:p>
      </dsp:txBody>
      <dsp:txXfrm>
        <a:off x="4817541" y="4351766"/>
        <a:ext cx="1253062" cy="1253062"/>
      </dsp:txXfrm>
    </dsp:sp>
    <dsp:sp modelId="{7B18916F-EF86-4AC0-9242-BBCA77FC7AC4}">
      <dsp:nvSpPr>
        <dsp:cNvPr id="0" name=""/>
        <dsp:cNvSpPr/>
      </dsp:nvSpPr>
      <dsp:spPr>
        <a:xfrm rot="10800000">
          <a:off x="3893187" y="4679256"/>
          <a:ext cx="469817" cy="5980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800" kern="1200"/>
        </a:p>
      </dsp:txBody>
      <dsp:txXfrm rot="10800000">
        <a:off x="4034132" y="4798872"/>
        <a:ext cx="328872" cy="358850"/>
      </dsp:txXfrm>
    </dsp:sp>
    <dsp:sp modelId="{8647C0D0-8952-4D8C-BDBF-039748C63ADF}">
      <dsp:nvSpPr>
        <dsp:cNvPr id="0" name=""/>
        <dsp:cNvSpPr/>
      </dsp:nvSpPr>
      <dsp:spPr>
        <a:xfrm>
          <a:off x="1899479" y="4092249"/>
          <a:ext cx="1772096" cy="17720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emocional</a:t>
          </a:r>
          <a:endParaRPr lang="es-ES" sz="2200" kern="1200" dirty="0"/>
        </a:p>
      </dsp:txBody>
      <dsp:txXfrm>
        <a:off x="2158996" y="4351766"/>
        <a:ext cx="1253062" cy="1253062"/>
      </dsp:txXfrm>
    </dsp:sp>
    <dsp:sp modelId="{05A04DEF-0658-4E1D-85C7-F8B165A8899F}">
      <dsp:nvSpPr>
        <dsp:cNvPr id="0" name=""/>
        <dsp:cNvSpPr/>
      </dsp:nvSpPr>
      <dsp:spPr>
        <a:xfrm rot="15120000">
          <a:off x="2143959" y="3427689"/>
          <a:ext cx="469817" cy="5980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800" kern="1200"/>
        </a:p>
      </dsp:txBody>
      <dsp:txXfrm rot="10800000">
        <a:off x="2236209" y="3614328"/>
        <a:ext cx="328872" cy="358850"/>
      </dsp:txXfrm>
    </dsp:sp>
    <dsp:sp modelId="{193D78FF-1467-4E3F-858F-AB75E51B1418}">
      <dsp:nvSpPr>
        <dsp:cNvPr id="0" name=""/>
        <dsp:cNvSpPr/>
      </dsp:nvSpPr>
      <dsp:spPr>
        <a:xfrm>
          <a:off x="1077943" y="1563822"/>
          <a:ext cx="1772096" cy="17720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espiritual</a:t>
          </a:r>
          <a:endParaRPr lang="es-ES" sz="2200" kern="1200" dirty="0"/>
        </a:p>
      </dsp:txBody>
      <dsp:txXfrm>
        <a:off x="1337460" y="1823339"/>
        <a:ext cx="1253062" cy="1253062"/>
      </dsp:txXfrm>
    </dsp:sp>
    <dsp:sp modelId="{45470FDB-E4A7-43A4-9D76-E9B468021020}">
      <dsp:nvSpPr>
        <dsp:cNvPr id="0" name=""/>
        <dsp:cNvSpPr/>
      </dsp:nvSpPr>
      <dsp:spPr>
        <a:xfrm rot="19440000">
          <a:off x="2793729" y="1377318"/>
          <a:ext cx="469817" cy="5980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800" kern="1200"/>
        </a:p>
      </dsp:txBody>
      <dsp:txXfrm>
        <a:off x="2807188" y="1538357"/>
        <a:ext cx="328872" cy="3588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619C02-B485-4169-AB0D-DD9C41A17156}">
      <dsp:nvSpPr>
        <dsp:cNvPr id="0" name=""/>
        <dsp:cNvSpPr/>
      </dsp:nvSpPr>
      <dsp:spPr>
        <a:xfrm>
          <a:off x="3116313" y="1753992"/>
          <a:ext cx="998486" cy="721797"/>
        </a:xfrm>
        <a:custGeom>
          <a:avLst/>
          <a:gdLst/>
          <a:ahLst/>
          <a:cxnLst/>
          <a:rect l="0" t="0" r="0" b="0"/>
          <a:pathLst>
            <a:path>
              <a:moveTo>
                <a:pt x="998486" y="0"/>
              </a:moveTo>
              <a:lnTo>
                <a:pt x="998486" y="721797"/>
              </a:lnTo>
              <a:lnTo>
                <a:pt x="0" y="7217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F57D8D-1D2D-4EEE-B598-DE134EB45E62}">
      <dsp:nvSpPr>
        <dsp:cNvPr id="0" name=""/>
        <dsp:cNvSpPr/>
      </dsp:nvSpPr>
      <dsp:spPr>
        <a:xfrm>
          <a:off x="4114800" y="1753992"/>
          <a:ext cx="2911251" cy="22135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0884"/>
              </a:lnTo>
              <a:lnTo>
                <a:pt x="2911251" y="1960884"/>
              </a:lnTo>
              <a:lnTo>
                <a:pt x="2911251" y="22135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B14A59-20B6-4B54-8197-339F75E806E4}">
      <dsp:nvSpPr>
        <dsp:cNvPr id="0" name=""/>
        <dsp:cNvSpPr/>
      </dsp:nvSpPr>
      <dsp:spPr>
        <a:xfrm>
          <a:off x="4069080" y="1753992"/>
          <a:ext cx="91440" cy="22135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135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3B5F53-C4DA-476C-8E8D-10F778A6E5F0}">
      <dsp:nvSpPr>
        <dsp:cNvPr id="0" name=""/>
        <dsp:cNvSpPr/>
      </dsp:nvSpPr>
      <dsp:spPr>
        <a:xfrm>
          <a:off x="1203548" y="1753992"/>
          <a:ext cx="2911251" cy="2213513"/>
        </a:xfrm>
        <a:custGeom>
          <a:avLst/>
          <a:gdLst/>
          <a:ahLst/>
          <a:cxnLst/>
          <a:rect l="0" t="0" r="0" b="0"/>
          <a:pathLst>
            <a:path>
              <a:moveTo>
                <a:pt x="2911251" y="0"/>
              </a:moveTo>
              <a:lnTo>
                <a:pt x="2911251" y="1960884"/>
              </a:lnTo>
              <a:lnTo>
                <a:pt x="0" y="1960884"/>
              </a:lnTo>
              <a:lnTo>
                <a:pt x="0" y="22135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1B28AA-8E67-4F7C-AC37-7C1D30895BBF}">
      <dsp:nvSpPr>
        <dsp:cNvPr id="0" name=""/>
        <dsp:cNvSpPr/>
      </dsp:nvSpPr>
      <dsp:spPr>
        <a:xfrm>
          <a:off x="3513301" y="550996"/>
          <a:ext cx="1202996" cy="1202996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325339-4D30-4D3F-82CF-CBACBA77B7F4}">
      <dsp:nvSpPr>
        <dsp:cNvPr id="0" name=""/>
        <dsp:cNvSpPr/>
      </dsp:nvSpPr>
      <dsp:spPr>
        <a:xfrm>
          <a:off x="3513301" y="550996"/>
          <a:ext cx="1202996" cy="1202996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5792D4-F0E7-4DCE-9CFA-B1D2B1EE7C28}">
      <dsp:nvSpPr>
        <dsp:cNvPr id="0" name=""/>
        <dsp:cNvSpPr/>
      </dsp:nvSpPr>
      <dsp:spPr>
        <a:xfrm>
          <a:off x="2911803" y="767535"/>
          <a:ext cx="2405992" cy="76991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dirty="0" smtClean="0"/>
            <a:t>teatro</a:t>
          </a:r>
          <a:endParaRPr lang="es-ES" sz="2600" kern="1200" dirty="0"/>
        </a:p>
      </dsp:txBody>
      <dsp:txXfrm>
        <a:off x="2911803" y="767535"/>
        <a:ext cx="2405992" cy="769917"/>
      </dsp:txXfrm>
    </dsp:sp>
    <dsp:sp modelId="{3BDA5725-A3A0-4CD2-82D9-5B669290847A}">
      <dsp:nvSpPr>
        <dsp:cNvPr id="0" name=""/>
        <dsp:cNvSpPr/>
      </dsp:nvSpPr>
      <dsp:spPr>
        <a:xfrm>
          <a:off x="602050" y="3967506"/>
          <a:ext cx="1202996" cy="1202996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C72D3D-1AD1-4ABE-B324-E4DC56BA1B1A}">
      <dsp:nvSpPr>
        <dsp:cNvPr id="0" name=""/>
        <dsp:cNvSpPr/>
      </dsp:nvSpPr>
      <dsp:spPr>
        <a:xfrm>
          <a:off x="602050" y="3967506"/>
          <a:ext cx="1202996" cy="1202996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5FAC0A-1447-4F27-B169-483B1944D9A7}">
      <dsp:nvSpPr>
        <dsp:cNvPr id="0" name=""/>
        <dsp:cNvSpPr/>
      </dsp:nvSpPr>
      <dsp:spPr>
        <a:xfrm>
          <a:off x="552" y="4184045"/>
          <a:ext cx="2405992" cy="76991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dirty="0" smtClean="0"/>
            <a:t>Medio educativo</a:t>
          </a:r>
          <a:endParaRPr lang="es-ES" sz="2600" kern="1200" dirty="0"/>
        </a:p>
      </dsp:txBody>
      <dsp:txXfrm>
        <a:off x="552" y="4184045"/>
        <a:ext cx="2405992" cy="769917"/>
      </dsp:txXfrm>
    </dsp:sp>
    <dsp:sp modelId="{4BB332B3-0ECC-4FBB-BD27-CDCD8955A0C2}">
      <dsp:nvSpPr>
        <dsp:cNvPr id="0" name=""/>
        <dsp:cNvSpPr/>
      </dsp:nvSpPr>
      <dsp:spPr>
        <a:xfrm>
          <a:off x="3513301" y="3967506"/>
          <a:ext cx="1202996" cy="1202996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024DDA-3C32-4E90-9FA0-DDE487B59355}">
      <dsp:nvSpPr>
        <dsp:cNvPr id="0" name=""/>
        <dsp:cNvSpPr/>
      </dsp:nvSpPr>
      <dsp:spPr>
        <a:xfrm>
          <a:off x="3513301" y="3967506"/>
          <a:ext cx="1202996" cy="1202996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C499A7-020C-4695-BD0F-77012E86F47A}">
      <dsp:nvSpPr>
        <dsp:cNvPr id="0" name=""/>
        <dsp:cNvSpPr/>
      </dsp:nvSpPr>
      <dsp:spPr>
        <a:xfrm>
          <a:off x="2911803" y="4184045"/>
          <a:ext cx="2405992" cy="76991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600" kern="1200" dirty="0"/>
        </a:p>
      </dsp:txBody>
      <dsp:txXfrm>
        <a:off x="2911803" y="4184045"/>
        <a:ext cx="2405992" cy="769917"/>
      </dsp:txXfrm>
    </dsp:sp>
    <dsp:sp modelId="{FEB42BE7-919C-463E-8643-07CE8800840A}">
      <dsp:nvSpPr>
        <dsp:cNvPr id="0" name=""/>
        <dsp:cNvSpPr/>
      </dsp:nvSpPr>
      <dsp:spPr>
        <a:xfrm>
          <a:off x="6424552" y="3967506"/>
          <a:ext cx="1202996" cy="1202996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885F55-899B-481F-BC27-4C82E337E11C}">
      <dsp:nvSpPr>
        <dsp:cNvPr id="0" name=""/>
        <dsp:cNvSpPr/>
      </dsp:nvSpPr>
      <dsp:spPr>
        <a:xfrm>
          <a:off x="6424552" y="3967506"/>
          <a:ext cx="1202996" cy="1202996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E74AD4-7362-4424-8E8B-2E2B3A5429C9}">
      <dsp:nvSpPr>
        <dsp:cNvPr id="0" name=""/>
        <dsp:cNvSpPr/>
      </dsp:nvSpPr>
      <dsp:spPr>
        <a:xfrm>
          <a:off x="5823054" y="4184045"/>
          <a:ext cx="2405992" cy="76991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600" kern="1200"/>
        </a:p>
      </dsp:txBody>
      <dsp:txXfrm>
        <a:off x="5823054" y="4184045"/>
        <a:ext cx="2405992" cy="769917"/>
      </dsp:txXfrm>
    </dsp:sp>
    <dsp:sp modelId="{700EC07E-E17E-4A64-9FFF-FC4C18B26B0F}">
      <dsp:nvSpPr>
        <dsp:cNvPr id="0" name=""/>
        <dsp:cNvSpPr/>
      </dsp:nvSpPr>
      <dsp:spPr>
        <a:xfrm>
          <a:off x="2057676" y="2259251"/>
          <a:ext cx="1202996" cy="1202996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A870E6-1904-495B-A3C1-4914EABA44B7}">
      <dsp:nvSpPr>
        <dsp:cNvPr id="0" name=""/>
        <dsp:cNvSpPr/>
      </dsp:nvSpPr>
      <dsp:spPr>
        <a:xfrm>
          <a:off x="2057676" y="2259251"/>
          <a:ext cx="1202996" cy="1202996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C416C1-5FBC-4B29-8447-A15090D00FDB}">
      <dsp:nvSpPr>
        <dsp:cNvPr id="0" name=""/>
        <dsp:cNvSpPr/>
      </dsp:nvSpPr>
      <dsp:spPr>
        <a:xfrm>
          <a:off x="1456178" y="2475790"/>
          <a:ext cx="2405992" cy="76991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dirty="0" smtClean="0"/>
            <a:t>herramienta pedagógica</a:t>
          </a:r>
          <a:endParaRPr lang="es-ES" sz="2600" kern="1200" dirty="0"/>
        </a:p>
      </dsp:txBody>
      <dsp:txXfrm>
        <a:off x="1456178" y="2475790"/>
        <a:ext cx="2405992" cy="7699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56FA8-1326-40E4-B4A8-FE261A1EB0CB}" type="datetimeFigureOut">
              <a:rPr lang="es-MX" smtClean="0"/>
              <a:t>21/02/2022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A9F3-1CC5-4B3A-A496-47CF4E5EE2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2282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56FA8-1326-40E4-B4A8-FE261A1EB0CB}" type="datetimeFigureOut">
              <a:rPr lang="es-MX" smtClean="0"/>
              <a:t>21/02/2022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A9F3-1CC5-4B3A-A496-47CF4E5EE2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7068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56FA8-1326-40E4-B4A8-FE261A1EB0CB}" type="datetimeFigureOut">
              <a:rPr lang="es-MX" smtClean="0"/>
              <a:t>21/02/2022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A9F3-1CC5-4B3A-A496-47CF4E5EE2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3757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56FA8-1326-40E4-B4A8-FE261A1EB0CB}" type="datetimeFigureOut">
              <a:rPr lang="es-MX" smtClean="0"/>
              <a:t>21/02/2022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A9F3-1CC5-4B3A-A496-47CF4E5EE2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1757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56FA8-1326-40E4-B4A8-FE261A1EB0CB}" type="datetimeFigureOut">
              <a:rPr lang="es-MX" smtClean="0"/>
              <a:t>21/02/2022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A9F3-1CC5-4B3A-A496-47CF4E5EE2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7282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56FA8-1326-40E4-B4A8-FE261A1EB0CB}" type="datetimeFigureOut">
              <a:rPr lang="es-MX" smtClean="0"/>
              <a:t>21/02/2022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A9F3-1CC5-4B3A-A496-47CF4E5EE2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9177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56FA8-1326-40E4-B4A8-FE261A1EB0CB}" type="datetimeFigureOut">
              <a:rPr lang="es-MX" smtClean="0"/>
              <a:t>21/02/2022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A9F3-1CC5-4B3A-A496-47CF4E5EE2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455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56FA8-1326-40E4-B4A8-FE261A1EB0CB}" type="datetimeFigureOut">
              <a:rPr lang="es-MX" smtClean="0"/>
              <a:t>21/02/2022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A9F3-1CC5-4B3A-A496-47CF4E5EE2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8187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56FA8-1326-40E4-B4A8-FE261A1EB0CB}" type="datetimeFigureOut">
              <a:rPr lang="es-MX" smtClean="0"/>
              <a:t>21/02/2022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A9F3-1CC5-4B3A-A496-47CF4E5EE2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8605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56FA8-1326-40E4-B4A8-FE261A1EB0CB}" type="datetimeFigureOut">
              <a:rPr lang="es-MX" smtClean="0"/>
              <a:t>21/02/2022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A9F3-1CC5-4B3A-A496-47CF4E5EE2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6599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56FA8-1326-40E4-B4A8-FE261A1EB0CB}" type="datetimeFigureOut">
              <a:rPr lang="es-MX" smtClean="0"/>
              <a:t>21/02/2022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2A9F3-1CC5-4B3A-A496-47CF4E5EE2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7446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56FA8-1326-40E4-B4A8-FE261A1EB0CB}" type="datetimeFigureOut">
              <a:rPr lang="es-MX" smtClean="0"/>
              <a:t>21/02/2022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2A9F3-1CC5-4B3A-A496-47CF4E5EE2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717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hyperlink" Target="https://www.youtube.com/watch?v=my_DrnXAHas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Arte y desarrollo humano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627784" y="5373216"/>
            <a:ext cx="6400800" cy="550912"/>
          </a:xfrm>
        </p:spPr>
        <p:txBody>
          <a:bodyPr>
            <a:normAutofit lnSpcReduction="10000"/>
          </a:bodyPr>
          <a:lstStyle/>
          <a:p>
            <a:r>
              <a:rPr lang="es-MX" dirty="0" smtClean="0"/>
              <a:t>video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40880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8964488" cy="1143000"/>
          </a:xfrm>
        </p:spPr>
        <p:txBody>
          <a:bodyPr>
            <a:normAutofit fontScale="90000"/>
          </a:bodyPr>
          <a:lstStyle/>
          <a:p>
            <a:r>
              <a:rPr lang="es-MX" sz="2700" dirty="0" smtClean="0"/>
              <a:t> </a:t>
            </a:r>
            <a:r>
              <a:rPr lang="es-MX" sz="2700" dirty="0"/>
              <a:t>videos: </a:t>
            </a:r>
            <a:r>
              <a:rPr lang="es-MX" sz="2700" dirty="0" smtClean="0"/>
              <a:t> </a:t>
            </a:r>
            <a:r>
              <a:rPr lang="es-MX" sz="2700" dirty="0"/>
              <a:t>Arte y Desarrollo Humano </a:t>
            </a:r>
            <a:r>
              <a:rPr lang="es-MX" sz="2700" dirty="0">
                <a:hlinkClick r:id="rId2"/>
              </a:rPr>
              <a:t>https://</a:t>
            </a:r>
            <a:r>
              <a:rPr lang="es-MX" sz="2700" dirty="0" smtClean="0">
                <a:hlinkClick r:id="rId2"/>
              </a:rPr>
              <a:t>www.youtube.com/watch?v=my_DrnXAHas</a:t>
            </a:r>
            <a:r>
              <a:rPr lang="es-MX" sz="2700" dirty="0" smtClean="0"/>
              <a:t/>
            </a:r>
            <a:br>
              <a:rPr lang="es-MX" sz="2700" dirty="0" smtClean="0"/>
            </a:br>
            <a:r>
              <a:rPr lang="es-MX" sz="2000" dirty="0" smtClean="0"/>
              <a:t>  </a:t>
            </a:r>
            <a:r>
              <a:rPr lang="es-MX" sz="2000" dirty="0"/>
              <a:t>"El teatro y la cultura son escuelas para la </a:t>
            </a:r>
            <a:r>
              <a:rPr lang="es-MX" sz="2000" dirty="0" err="1"/>
              <a:t>vida":https</a:t>
            </a:r>
            <a:r>
              <a:rPr lang="es-MX" sz="2000" dirty="0"/>
              <a:t>://www.youtube.com/results?search_query=el+teatro+y+la+c </a:t>
            </a:r>
            <a:r>
              <a:rPr lang="es-MX" sz="2700" dirty="0" err="1"/>
              <a:t>ultura</a:t>
            </a:r>
            <a:endParaRPr lang="es-MX" sz="27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360751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42381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7726041"/>
              </p:ext>
            </p:extLst>
          </p:nvPr>
        </p:nvGraphicFramePr>
        <p:xfrm>
          <a:off x="457200" y="116632"/>
          <a:ext cx="8229600" cy="6009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3019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6580534"/>
              </p:ext>
            </p:extLst>
          </p:nvPr>
        </p:nvGraphicFramePr>
        <p:xfrm>
          <a:off x="457200" y="260648"/>
          <a:ext cx="8229600" cy="5865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2962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8529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/>
              <a:t>Aprendizaje significativo y adquisición de competencias profesionales a través del teatro.</a:t>
            </a:r>
            <a:br>
              <a:rPr lang="es-MX" dirty="0"/>
            </a:br>
            <a:r>
              <a:rPr lang="es-MX" dirty="0" smtClean="0"/>
              <a:t>                                             </a:t>
            </a:r>
            <a:r>
              <a:rPr lang="es-MX" sz="2000" dirty="0" smtClean="0"/>
              <a:t>Clara </a:t>
            </a:r>
            <a:r>
              <a:rPr lang="es-MX" sz="2000" dirty="0"/>
              <a:t>Báez Merino</a:t>
            </a:r>
          </a:p>
        </p:txBody>
      </p:sp>
    </p:spTree>
    <p:extLst>
      <p:ext uri="{BB962C8B-B14F-4D97-AF65-F5344CB8AC3E}">
        <p14:creationId xmlns:p14="http://schemas.microsoft.com/office/powerpoint/2010/main" val="1406058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2687222"/>
              </p:ext>
            </p:extLst>
          </p:nvPr>
        </p:nvGraphicFramePr>
        <p:xfrm>
          <a:off x="457200" y="404664"/>
          <a:ext cx="8229600" cy="5721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86476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45</Words>
  <Application>Microsoft Office PowerPoint</Application>
  <PresentationFormat>Presentación en pantalla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de Office</vt:lpstr>
      <vt:lpstr>Arte y desarrollo humano</vt:lpstr>
      <vt:lpstr> videos:  Arte y Desarrollo Humano https://www.youtube.com/watch?v=my_DrnXAHas   "El teatro y la cultura son escuelas para la vida":https://www.youtube.com/results?search_query=el+teatro+y+la+c ultura</vt:lpstr>
      <vt:lpstr>Presentación de PowerPoint</vt:lpstr>
      <vt:lpstr>Presentación de PowerPoint</vt:lpstr>
      <vt:lpstr>Aprendizaje significativo y adquisición de competencias profesionales a través del teatro.                                              Clara Báez Merino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erika</dc:creator>
  <cp:lastModifiedBy>Usuario de Windows</cp:lastModifiedBy>
  <cp:revision>8</cp:revision>
  <dcterms:created xsi:type="dcterms:W3CDTF">2022-02-20T22:35:34Z</dcterms:created>
  <dcterms:modified xsi:type="dcterms:W3CDTF">2022-02-21T19:11:27Z</dcterms:modified>
</cp:coreProperties>
</file>