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116" d="100"/>
          <a:sy n="116" d="100"/>
        </p:scale>
        <p:origin x="-53" y="-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AFBCD-BFB3-43DD-99AB-E69376FC2F55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BDC8E-3185-4C6A-9BB1-7D0B716527A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358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AFBCD-BFB3-43DD-99AB-E69376FC2F55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BDC8E-3185-4C6A-9BB1-7D0B716527A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444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AFBCD-BFB3-43DD-99AB-E69376FC2F55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BDC8E-3185-4C6A-9BB1-7D0B716527A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086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AFBCD-BFB3-43DD-99AB-E69376FC2F55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BDC8E-3185-4C6A-9BB1-7D0B716527A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926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AFBCD-BFB3-43DD-99AB-E69376FC2F55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BDC8E-3185-4C6A-9BB1-7D0B716527A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379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AFBCD-BFB3-43DD-99AB-E69376FC2F55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BDC8E-3185-4C6A-9BB1-7D0B716527A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711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AFBCD-BFB3-43DD-99AB-E69376FC2F55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BDC8E-3185-4C6A-9BB1-7D0B716527A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54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AFBCD-BFB3-43DD-99AB-E69376FC2F55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BDC8E-3185-4C6A-9BB1-7D0B716527A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928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AFBCD-BFB3-43DD-99AB-E69376FC2F55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BDC8E-3185-4C6A-9BB1-7D0B716527A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953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AFBCD-BFB3-43DD-99AB-E69376FC2F55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BDC8E-3185-4C6A-9BB1-7D0B716527A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968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AFBCD-BFB3-43DD-99AB-E69376FC2F55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BDC8E-3185-4C6A-9BB1-7D0B716527A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653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AFBCD-BFB3-43DD-99AB-E69376FC2F55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BDC8E-3185-4C6A-9BB1-7D0B716527A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93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CONCEPTOS BÁSICO</a:t>
            </a:r>
            <a:endParaRPr lang="en-US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Trabajo </a:t>
            </a:r>
            <a:r>
              <a:rPr lang="es-ES" smtClean="0"/>
              <a:t>en equipos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162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Normalidad</a:t>
            </a:r>
            <a:endParaRPr lang="en-US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650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Segregación</a:t>
            </a:r>
            <a:endParaRPr lang="en-US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513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Discriminación</a:t>
            </a:r>
            <a:endParaRPr lang="en-US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3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Exclusión</a:t>
            </a:r>
            <a:endParaRPr lang="en-US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140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Igualdad</a:t>
            </a:r>
            <a:endParaRPr lang="en-US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016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Grupos minoritarios</a:t>
            </a:r>
            <a:endParaRPr lang="en-US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446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Grupos vulnerables</a:t>
            </a:r>
            <a:endParaRPr lang="en-US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8094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14</Words>
  <Application>Microsoft Office PowerPoint</Application>
  <PresentationFormat>Panorámica</PresentationFormat>
  <Paragraphs>9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CONCEPTOS BÁSICO</vt:lpstr>
      <vt:lpstr>Normalidad</vt:lpstr>
      <vt:lpstr>Segregación</vt:lpstr>
      <vt:lpstr>Discriminación</vt:lpstr>
      <vt:lpstr>Exclusión</vt:lpstr>
      <vt:lpstr>Igualdad</vt:lpstr>
      <vt:lpstr>Grupos minoritarios</vt:lpstr>
      <vt:lpstr>Grupos vulnerables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Ubal Rios</dc:creator>
  <cp:lastModifiedBy>Ubal Rios</cp:lastModifiedBy>
  <cp:revision>2</cp:revision>
  <dcterms:created xsi:type="dcterms:W3CDTF">2022-02-25T04:46:24Z</dcterms:created>
  <dcterms:modified xsi:type="dcterms:W3CDTF">2022-02-25T04:53:53Z</dcterms:modified>
</cp:coreProperties>
</file>