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0" r:id="rId4"/>
  </p:sldMasterIdLst>
  <p:sldIdLst>
    <p:sldId id="256" r:id="rId5"/>
    <p:sldId id="257" r:id="rId6"/>
    <p:sldId id="258" r:id="rId7"/>
    <p:sldId id="259"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1" d="100"/>
          <a:sy n="111" d="100"/>
        </p:scale>
        <p:origin x="59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8B4D321D-B9E5-49D6-80F4-D47BAA6FE944}" type="datetimeFigureOut">
              <a:rPr lang="es-MX" smtClean="0"/>
              <a:t>07/03/2022</a:t>
            </a:fld>
            <a:endParaRPr lang="es-MX"/>
          </a:p>
        </p:txBody>
      </p:sp>
      <p:sp>
        <p:nvSpPr>
          <p:cNvPr id="5" name="Footer Placeholder 4"/>
          <p:cNvSpPr>
            <a:spLocks noGrp="1"/>
          </p:cNvSpPr>
          <p:nvPr>
            <p:ph type="ftr" sz="quarter" idx="11"/>
          </p:nvPr>
        </p:nvSpPr>
        <p:spPr/>
        <p:txBody>
          <a:bodyPr/>
          <a:lstStyle/>
          <a:p>
            <a:endParaRPr lang="es-MX"/>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B848B883-9392-4F02-A765-F2EB3E633CBB}" type="slidenum">
              <a:rPr lang="es-MX" smtClean="0"/>
              <a:t>‹Nº›</a:t>
            </a:fld>
            <a:endParaRPr lang="es-MX"/>
          </a:p>
        </p:txBody>
      </p:sp>
    </p:spTree>
    <p:extLst>
      <p:ext uri="{BB962C8B-B14F-4D97-AF65-F5344CB8AC3E}">
        <p14:creationId xmlns:p14="http://schemas.microsoft.com/office/powerpoint/2010/main" val="854325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8B4D321D-B9E5-49D6-80F4-D47BAA6FE944}" type="datetimeFigureOut">
              <a:rPr lang="es-MX" smtClean="0"/>
              <a:t>07/03/2022</a:t>
            </a:fld>
            <a:endParaRPr lang="es-MX"/>
          </a:p>
        </p:txBody>
      </p:sp>
      <p:sp>
        <p:nvSpPr>
          <p:cNvPr id="5" name="Footer Placeholder 4"/>
          <p:cNvSpPr>
            <a:spLocks noGrp="1"/>
          </p:cNvSpPr>
          <p:nvPr>
            <p:ph type="ftr" sz="quarter" idx="11"/>
          </p:nvPr>
        </p:nvSpPr>
        <p:spPr/>
        <p:txBody>
          <a:bodyPr/>
          <a:lstStyle/>
          <a:p>
            <a:endParaRPr lang="es-MX"/>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848B883-9392-4F02-A765-F2EB3E633CBB}" type="slidenum">
              <a:rPr lang="es-MX" smtClean="0"/>
              <a:t>‹Nº›</a:t>
            </a:fld>
            <a:endParaRPr lang="es-MX"/>
          </a:p>
        </p:txBody>
      </p:sp>
    </p:spTree>
    <p:extLst>
      <p:ext uri="{BB962C8B-B14F-4D97-AF65-F5344CB8AC3E}">
        <p14:creationId xmlns:p14="http://schemas.microsoft.com/office/powerpoint/2010/main" val="27712085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8B4D321D-B9E5-49D6-80F4-D47BAA6FE944}" type="datetimeFigureOut">
              <a:rPr lang="es-MX" smtClean="0"/>
              <a:t>07/03/2022</a:t>
            </a:fld>
            <a:endParaRPr lang="es-MX"/>
          </a:p>
        </p:txBody>
      </p:sp>
      <p:sp>
        <p:nvSpPr>
          <p:cNvPr id="5" name="Footer Placeholder 4"/>
          <p:cNvSpPr>
            <a:spLocks noGrp="1"/>
          </p:cNvSpPr>
          <p:nvPr>
            <p:ph type="ftr" sz="quarter" idx="11"/>
          </p:nvPr>
        </p:nvSpPr>
        <p:spPr/>
        <p:txBody>
          <a:bodyPr/>
          <a:lstStyle/>
          <a:p>
            <a:endParaRPr lang="es-MX"/>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848B883-9392-4F02-A765-F2EB3E633CBB}" type="slidenum">
              <a:rPr lang="es-MX" smtClean="0"/>
              <a:t>‹Nº›</a:t>
            </a:fld>
            <a:endParaRPr lang="es-MX"/>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8892036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los estilos de texto del patrón</a:t>
            </a:r>
          </a:p>
        </p:txBody>
      </p:sp>
      <p:sp>
        <p:nvSpPr>
          <p:cNvPr id="5" name="Date Placeholder 4"/>
          <p:cNvSpPr>
            <a:spLocks noGrp="1"/>
          </p:cNvSpPr>
          <p:nvPr>
            <p:ph type="dt" sz="half" idx="10"/>
          </p:nvPr>
        </p:nvSpPr>
        <p:spPr/>
        <p:txBody>
          <a:bodyPr/>
          <a:lstStyle/>
          <a:p>
            <a:fld id="{8B4D321D-B9E5-49D6-80F4-D47BAA6FE944}" type="datetimeFigureOut">
              <a:rPr lang="es-MX" smtClean="0"/>
              <a:t>07/03/2022</a:t>
            </a:fld>
            <a:endParaRPr lang="es-MX"/>
          </a:p>
        </p:txBody>
      </p:sp>
      <p:sp>
        <p:nvSpPr>
          <p:cNvPr id="6" name="Footer Placeholder 5"/>
          <p:cNvSpPr>
            <a:spLocks noGrp="1"/>
          </p:cNvSpPr>
          <p:nvPr>
            <p:ph type="ftr" sz="quarter" idx="11"/>
          </p:nvPr>
        </p:nvSpPr>
        <p:spPr/>
        <p:txBody>
          <a:bodyPr/>
          <a:lstStyle/>
          <a:p>
            <a:endParaRPr lang="es-MX"/>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848B883-9392-4F02-A765-F2EB3E633CBB}" type="slidenum">
              <a:rPr lang="es-MX" smtClean="0"/>
              <a:t>‹Nº›</a:t>
            </a:fld>
            <a:endParaRPr lang="es-MX"/>
          </a:p>
        </p:txBody>
      </p:sp>
    </p:spTree>
    <p:extLst>
      <p:ext uri="{BB962C8B-B14F-4D97-AF65-F5344CB8AC3E}">
        <p14:creationId xmlns:p14="http://schemas.microsoft.com/office/powerpoint/2010/main" val="13537891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los estilos de texto del patrón</a:t>
            </a:r>
          </a:p>
        </p:txBody>
      </p:sp>
      <p:sp>
        <p:nvSpPr>
          <p:cNvPr id="5" name="Date Placeholder 4"/>
          <p:cNvSpPr>
            <a:spLocks noGrp="1"/>
          </p:cNvSpPr>
          <p:nvPr>
            <p:ph type="dt" sz="half" idx="10"/>
          </p:nvPr>
        </p:nvSpPr>
        <p:spPr/>
        <p:txBody>
          <a:bodyPr/>
          <a:lstStyle/>
          <a:p>
            <a:fld id="{8B4D321D-B9E5-49D6-80F4-D47BAA6FE944}" type="datetimeFigureOut">
              <a:rPr lang="es-MX" smtClean="0"/>
              <a:t>07/03/2022</a:t>
            </a:fld>
            <a:endParaRPr lang="es-MX"/>
          </a:p>
        </p:txBody>
      </p:sp>
      <p:sp>
        <p:nvSpPr>
          <p:cNvPr id="6" name="Footer Placeholder 5"/>
          <p:cNvSpPr>
            <a:spLocks noGrp="1"/>
          </p:cNvSpPr>
          <p:nvPr>
            <p:ph type="ftr" sz="quarter" idx="11"/>
          </p:nvPr>
        </p:nvSpPr>
        <p:spPr/>
        <p:txBody>
          <a:bodyPr/>
          <a:lstStyle/>
          <a:p>
            <a:endParaRPr lang="es-MX"/>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848B883-9392-4F02-A765-F2EB3E633CBB}" type="slidenum">
              <a:rPr lang="es-MX" smtClean="0"/>
              <a:t>‹Nº›</a:t>
            </a:fld>
            <a:endParaRPr lang="es-MX"/>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7369802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los estilos de texto del patrón</a:t>
            </a:r>
          </a:p>
        </p:txBody>
      </p:sp>
      <p:sp>
        <p:nvSpPr>
          <p:cNvPr id="5" name="Date Placeholder 4"/>
          <p:cNvSpPr>
            <a:spLocks noGrp="1"/>
          </p:cNvSpPr>
          <p:nvPr>
            <p:ph type="dt" sz="half" idx="10"/>
          </p:nvPr>
        </p:nvSpPr>
        <p:spPr/>
        <p:txBody>
          <a:bodyPr/>
          <a:lstStyle/>
          <a:p>
            <a:fld id="{8B4D321D-B9E5-49D6-80F4-D47BAA6FE944}" type="datetimeFigureOut">
              <a:rPr lang="es-MX" smtClean="0"/>
              <a:t>07/03/2022</a:t>
            </a:fld>
            <a:endParaRPr lang="es-MX"/>
          </a:p>
        </p:txBody>
      </p:sp>
      <p:sp>
        <p:nvSpPr>
          <p:cNvPr id="6" name="Footer Placeholder 5"/>
          <p:cNvSpPr>
            <a:spLocks noGrp="1"/>
          </p:cNvSpPr>
          <p:nvPr>
            <p:ph type="ftr" sz="quarter" idx="11"/>
          </p:nvPr>
        </p:nvSpPr>
        <p:spPr/>
        <p:txBody>
          <a:bodyPr/>
          <a:lstStyle/>
          <a:p>
            <a:endParaRPr lang="es-MX"/>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848B883-9392-4F02-A765-F2EB3E633CBB}" type="slidenum">
              <a:rPr lang="es-MX" smtClean="0"/>
              <a:t>‹Nº›</a:t>
            </a:fld>
            <a:endParaRPr lang="es-MX"/>
          </a:p>
        </p:txBody>
      </p:sp>
    </p:spTree>
    <p:extLst>
      <p:ext uri="{BB962C8B-B14F-4D97-AF65-F5344CB8AC3E}">
        <p14:creationId xmlns:p14="http://schemas.microsoft.com/office/powerpoint/2010/main" val="25491263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B4D321D-B9E5-49D6-80F4-D47BAA6FE944}" type="datetimeFigureOut">
              <a:rPr lang="es-MX" smtClean="0"/>
              <a:t>07/03/2022</a:t>
            </a:fld>
            <a:endParaRPr lang="es-MX"/>
          </a:p>
        </p:txBody>
      </p:sp>
      <p:sp>
        <p:nvSpPr>
          <p:cNvPr id="5" name="Footer Placeholder 4"/>
          <p:cNvSpPr>
            <a:spLocks noGrp="1"/>
          </p:cNvSpPr>
          <p:nvPr>
            <p:ph type="ftr" sz="quarter" idx="11"/>
          </p:nvPr>
        </p:nvSpPr>
        <p:spPr/>
        <p:txBody>
          <a:bodyPr/>
          <a:lstStyle/>
          <a:p>
            <a:endParaRPr lang="es-MX"/>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848B883-9392-4F02-A765-F2EB3E633CBB}" type="slidenum">
              <a:rPr lang="es-MX" smtClean="0"/>
              <a:t>‹Nº›</a:t>
            </a:fld>
            <a:endParaRPr lang="es-MX"/>
          </a:p>
        </p:txBody>
      </p:sp>
    </p:spTree>
    <p:extLst>
      <p:ext uri="{BB962C8B-B14F-4D97-AF65-F5344CB8AC3E}">
        <p14:creationId xmlns:p14="http://schemas.microsoft.com/office/powerpoint/2010/main" val="21369978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B4D321D-B9E5-49D6-80F4-D47BAA6FE944}" type="datetimeFigureOut">
              <a:rPr lang="es-MX" smtClean="0"/>
              <a:t>07/03/2022</a:t>
            </a:fld>
            <a:endParaRPr lang="es-MX"/>
          </a:p>
        </p:txBody>
      </p:sp>
      <p:sp>
        <p:nvSpPr>
          <p:cNvPr id="5" name="Footer Placeholder 4"/>
          <p:cNvSpPr>
            <a:spLocks noGrp="1"/>
          </p:cNvSpPr>
          <p:nvPr>
            <p:ph type="ftr" sz="quarter" idx="11"/>
          </p:nvPr>
        </p:nvSpPr>
        <p:spPr/>
        <p:txBody>
          <a:bodyPr/>
          <a:lstStyle/>
          <a:p>
            <a:endParaRPr lang="es-MX"/>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848B883-9392-4F02-A765-F2EB3E633CBB}" type="slidenum">
              <a:rPr lang="es-MX" smtClean="0"/>
              <a:t>‹Nº›</a:t>
            </a:fld>
            <a:endParaRPr lang="es-MX"/>
          </a:p>
        </p:txBody>
      </p:sp>
    </p:spTree>
    <p:extLst>
      <p:ext uri="{BB962C8B-B14F-4D97-AF65-F5344CB8AC3E}">
        <p14:creationId xmlns:p14="http://schemas.microsoft.com/office/powerpoint/2010/main" val="32480095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B4D321D-B9E5-49D6-80F4-D47BAA6FE944}" type="datetimeFigureOut">
              <a:rPr lang="es-MX" smtClean="0"/>
              <a:t>07/03/2022</a:t>
            </a:fld>
            <a:endParaRPr lang="es-MX"/>
          </a:p>
        </p:txBody>
      </p:sp>
      <p:sp>
        <p:nvSpPr>
          <p:cNvPr id="5" name="Footer Placeholder 4"/>
          <p:cNvSpPr>
            <a:spLocks noGrp="1"/>
          </p:cNvSpPr>
          <p:nvPr>
            <p:ph type="ftr" sz="quarter" idx="11"/>
          </p:nvPr>
        </p:nvSpPr>
        <p:spPr/>
        <p:txBody>
          <a:bodyPr/>
          <a:lstStyle/>
          <a:p>
            <a:endParaRPr lang="es-MX"/>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848B883-9392-4F02-A765-F2EB3E633CBB}" type="slidenum">
              <a:rPr lang="es-MX" smtClean="0"/>
              <a:t>‹Nº›</a:t>
            </a:fld>
            <a:endParaRPr lang="es-MX"/>
          </a:p>
        </p:txBody>
      </p:sp>
    </p:spTree>
    <p:extLst>
      <p:ext uri="{BB962C8B-B14F-4D97-AF65-F5344CB8AC3E}">
        <p14:creationId xmlns:p14="http://schemas.microsoft.com/office/powerpoint/2010/main" val="14661905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8B4D321D-B9E5-49D6-80F4-D47BAA6FE944}" type="datetimeFigureOut">
              <a:rPr lang="es-MX" smtClean="0"/>
              <a:t>07/03/2022</a:t>
            </a:fld>
            <a:endParaRPr lang="es-MX"/>
          </a:p>
        </p:txBody>
      </p:sp>
      <p:sp>
        <p:nvSpPr>
          <p:cNvPr id="5" name="Footer Placeholder 4"/>
          <p:cNvSpPr>
            <a:spLocks noGrp="1"/>
          </p:cNvSpPr>
          <p:nvPr>
            <p:ph type="ftr" sz="quarter" idx="11"/>
          </p:nvPr>
        </p:nvSpPr>
        <p:spPr/>
        <p:txBody>
          <a:bodyPr/>
          <a:lstStyle/>
          <a:p>
            <a:endParaRPr lang="es-MX"/>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848B883-9392-4F02-A765-F2EB3E633CBB}" type="slidenum">
              <a:rPr lang="es-MX" smtClean="0"/>
              <a:t>‹Nº›</a:t>
            </a:fld>
            <a:endParaRPr lang="es-MX"/>
          </a:p>
        </p:txBody>
      </p:sp>
    </p:spTree>
    <p:extLst>
      <p:ext uri="{BB962C8B-B14F-4D97-AF65-F5344CB8AC3E}">
        <p14:creationId xmlns:p14="http://schemas.microsoft.com/office/powerpoint/2010/main" val="29039625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8B4D321D-B9E5-49D6-80F4-D47BAA6FE944}" type="datetimeFigureOut">
              <a:rPr lang="es-MX" smtClean="0"/>
              <a:t>07/03/2022</a:t>
            </a:fld>
            <a:endParaRPr lang="es-MX"/>
          </a:p>
        </p:txBody>
      </p:sp>
      <p:sp>
        <p:nvSpPr>
          <p:cNvPr id="6" name="Footer Placeholder 5"/>
          <p:cNvSpPr>
            <a:spLocks noGrp="1"/>
          </p:cNvSpPr>
          <p:nvPr>
            <p:ph type="ftr" sz="quarter" idx="11"/>
          </p:nvPr>
        </p:nvSpPr>
        <p:spPr/>
        <p:txBody>
          <a:bodyPr/>
          <a:lstStyle/>
          <a:p>
            <a:endParaRPr lang="es-MX"/>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B848B883-9392-4F02-A765-F2EB3E633CBB}" type="slidenum">
              <a:rPr lang="es-MX" smtClean="0"/>
              <a:t>‹Nº›</a:t>
            </a:fld>
            <a:endParaRPr lang="es-MX"/>
          </a:p>
        </p:txBody>
      </p:sp>
    </p:spTree>
    <p:extLst>
      <p:ext uri="{BB962C8B-B14F-4D97-AF65-F5344CB8AC3E}">
        <p14:creationId xmlns:p14="http://schemas.microsoft.com/office/powerpoint/2010/main" val="25971060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8B4D321D-B9E5-49D6-80F4-D47BAA6FE944}" type="datetimeFigureOut">
              <a:rPr lang="es-MX" smtClean="0"/>
              <a:t>07/03/2022</a:t>
            </a:fld>
            <a:endParaRPr lang="es-MX"/>
          </a:p>
        </p:txBody>
      </p:sp>
      <p:sp>
        <p:nvSpPr>
          <p:cNvPr id="8" name="Footer Placeholder 7"/>
          <p:cNvSpPr>
            <a:spLocks noGrp="1"/>
          </p:cNvSpPr>
          <p:nvPr>
            <p:ph type="ftr" sz="quarter" idx="11"/>
          </p:nvPr>
        </p:nvSpPr>
        <p:spPr/>
        <p:txBody>
          <a:bodyPr/>
          <a:lstStyle/>
          <a:p>
            <a:endParaRPr lang="es-MX"/>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B848B883-9392-4F02-A765-F2EB3E633CBB}" type="slidenum">
              <a:rPr lang="es-MX" smtClean="0"/>
              <a:t>‹Nº›</a:t>
            </a:fld>
            <a:endParaRPr lang="es-MX"/>
          </a:p>
        </p:txBody>
      </p:sp>
    </p:spTree>
    <p:extLst>
      <p:ext uri="{BB962C8B-B14F-4D97-AF65-F5344CB8AC3E}">
        <p14:creationId xmlns:p14="http://schemas.microsoft.com/office/powerpoint/2010/main" val="12484934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8B4D321D-B9E5-49D6-80F4-D47BAA6FE944}" type="datetimeFigureOut">
              <a:rPr lang="es-MX" smtClean="0"/>
              <a:t>07/03/2022</a:t>
            </a:fld>
            <a:endParaRPr lang="es-MX"/>
          </a:p>
        </p:txBody>
      </p:sp>
      <p:sp>
        <p:nvSpPr>
          <p:cNvPr id="4" name="Footer Placeholder 3"/>
          <p:cNvSpPr>
            <a:spLocks noGrp="1"/>
          </p:cNvSpPr>
          <p:nvPr>
            <p:ph type="ftr" sz="quarter" idx="11"/>
          </p:nvPr>
        </p:nvSpPr>
        <p:spPr/>
        <p:txBody>
          <a:bodyPr/>
          <a:lstStyle/>
          <a:p>
            <a:endParaRPr lang="es-MX"/>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848B883-9392-4F02-A765-F2EB3E633CBB}" type="slidenum">
              <a:rPr lang="es-MX" smtClean="0"/>
              <a:t>‹Nº›</a:t>
            </a:fld>
            <a:endParaRPr lang="es-MX"/>
          </a:p>
        </p:txBody>
      </p:sp>
    </p:spTree>
    <p:extLst>
      <p:ext uri="{BB962C8B-B14F-4D97-AF65-F5344CB8AC3E}">
        <p14:creationId xmlns:p14="http://schemas.microsoft.com/office/powerpoint/2010/main" val="1030776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4D321D-B9E5-49D6-80F4-D47BAA6FE944}" type="datetimeFigureOut">
              <a:rPr lang="es-MX" smtClean="0"/>
              <a:t>07/03/2022</a:t>
            </a:fld>
            <a:endParaRPr lang="es-MX"/>
          </a:p>
        </p:txBody>
      </p:sp>
      <p:sp>
        <p:nvSpPr>
          <p:cNvPr id="3" name="Footer Placeholder 2"/>
          <p:cNvSpPr>
            <a:spLocks noGrp="1"/>
          </p:cNvSpPr>
          <p:nvPr>
            <p:ph type="ftr" sz="quarter" idx="11"/>
          </p:nvPr>
        </p:nvSpPr>
        <p:spPr/>
        <p:txBody>
          <a:bodyPr/>
          <a:lstStyle/>
          <a:p>
            <a:endParaRPr lang="es-MX"/>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848B883-9392-4F02-A765-F2EB3E633CBB}" type="slidenum">
              <a:rPr lang="es-MX" smtClean="0"/>
              <a:t>‹Nº›</a:t>
            </a:fld>
            <a:endParaRPr lang="es-MX"/>
          </a:p>
        </p:txBody>
      </p:sp>
    </p:spTree>
    <p:extLst>
      <p:ext uri="{BB962C8B-B14F-4D97-AF65-F5344CB8AC3E}">
        <p14:creationId xmlns:p14="http://schemas.microsoft.com/office/powerpoint/2010/main" val="569492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8B4D321D-B9E5-49D6-80F4-D47BAA6FE944}" type="datetimeFigureOut">
              <a:rPr lang="es-MX" smtClean="0"/>
              <a:t>07/03/2022</a:t>
            </a:fld>
            <a:endParaRPr lang="es-MX"/>
          </a:p>
        </p:txBody>
      </p:sp>
      <p:sp>
        <p:nvSpPr>
          <p:cNvPr id="6" name="Footer Placeholder 5"/>
          <p:cNvSpPr>
            <a:spLocks noGrp="1"/>
          </p:cNvSpPr>
          <p:nvPr>
            <p:ph type="ftr" sz="quarter" idx="11"/>
          </p:nvPr>
        </p:nvSpPr>
        <p:spPr/>
        <p:txBody>
          <a:bodyPr/>
          <a:lstStyle/>
          <a:p>
            <a:endParaRPr lang="es-MX"/>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848B883-9392-4F02-A765-F2EB3E633CBB}" type="slidenum">
              <a:rPr lang="es-MX" smtClean="0"/>
              <a:t>‹Nº›</a:t>
            </a:fld>
            <a:endParaRPr lang="es-MX"/>
          </a:p>
        </p:txBody>
      </p:sp>
    </p:spTree>
    <p:extLst>
      <p:ext uri="{BB962C8B-B14F-4D97-AF65-F5344CB8AC3E}">
        <p14:creationId xmlns:p14="http://schemas.microsoft.com/office/powerpoint/2010/main" val="33444943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8B4D321D-B9E5-49D6-80F4-D47BAA6FE944}" type="datetimeFigureOut">
              <a:rPr lang="es-MX" smtClean="0"/>
              <a:t>07/03/2022</a:t>
            </a:fld>
            <a:endParaRPr lang="es-MX"/>
          </a:p>
        </p:txBody>
      </p:sp>
      <p:sp>
        <p:nvSpPr>
          <p:cNvPr id="6" name="Footer Placeholder 5"/>
          <p:cNvSpPr>
            <a:spLocks noGrp="1"/>
          </p:cNvSpPr>
          <p:nvPr>
            <p:ph type="ftr" sz="quarter" idx="11"/>
          </p:nvPr>
        </p:nvSpPr>
        <p:spPr/>
        <p:txBody>
          <a:bodyPr/>
          <a:lstStyle/>
          <a:p>
            <a:endParaRPr lang="es-MX"/>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848B883-9392-4F02-A765-F2EB3E633CBB}" type="slidenum">
              <a:rPr lang="es-MX" smtClean="0"/>
              <a:t>‹Nº›</a:t>
            </a:fld>
            <a:endParaRPr lang="es-MX"/>
          </a:p>
        </p:txBody>
      </p:sp>
    </p:spTree>
    <p:extLst>
      <p:ext uri="{BB962C8B-B14F-4D97-AF65-F5344CB8AC3E}">
        <p14:creationId xmlns:p14="http://schemas.microsoft.com/office/powerpoint/2010/main" val="42082321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8B4D321D-B9E5-49D6-80F4-D47BAA6FE944}" type="datetimeFigureOut">
              <a:rPr lang="es-MX" smtClean="0"/>
              <a:t>07/03/2022</a:t>
            </a:fld>
            <a:endParaRPr lang="es-MX"/>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B848B883-9392-4F02-A765-F2EB3E633CBB}" type="slidenum">
              <a:rPr lang="es-MX" smtClean="0"/>
              <a:t>‹Nº›</a:t>
            </a:fld>
            <a:endParaRPr lang="es-MX"/>
          </a:p>
        </p:txBody>
      </p:sp>
    </p:spTree>
    <p:extLst>
      <p:ext uri="{BB962C8B-B14F-4D97-AF65-F5344CB8AC3E}">
        <p14:creationId xmlns:p14="http://schemas.microsoft.com/office/powerpoint/2010/main" val="995861782"/>
      </p:ext>
    </p:extLst>
  </p:cSld>
  <p:clrMap bg1="lt1" tx1="dk1" bg2="lt2" tx2="dk2" accent1="accent1" accent2="accent2" accent3="accent3" accent4="accent4" accent5="accent5" accent6="accent6" hlink="hlink" folHlink="folHlink"/>
  <p:sldLayoutIdLst>
    <p:sldLayoutId id="2147483821" r:id="rId1"/>
    <p:sldLayoutId id="2147483822" r:id="rId2"/>
    <p:sldLayoutId id="2147483823" r:id="rId3"/>
    <p:sldLayoutId id="2147483824" r:id="rId4"/>
    <p:sldLayoutId id="2147483825" r:id="rId5"/>
    <p:sldLayoutId id="2147483826" r:id="rId6"/>
    <p:sldLayoutId id="2147483827" r:id="rId7"/>
    <p:sldLayoutId id="2147483828" r:id="rId8"/>
    <p:sldLayoutId id="2147483829" r:id="rId9"/>
    <p:sldLayoutId id="2147483830" r:id="rId10"/>
    <p:sldLayoutId id="2147483831" r:id="rId11"/>
    <p:sldLayoutId id="2147483832" r:id="rId12"/>
    <p:sldLayoutId id="2147483833" r:id="rId13"/>
    <p:sldLayoutId id="2147483834" r:id="rId14"/>
    <p:sldLayoutId id="2147483835" r:id="rId15"/>
    <p:sldLayoutId id="214748383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46E9C0A-ED05-491A-8285-2B86237CD6C0}"/>
              </a:ext>
            </a:extLst>
          </p:cNvPr>
          <p:cNvSpPr>
            <a:spLocks noGrp="1"/>
          </p:cNvSpPr>
          <p:nvPr>
            <p:ph type="ctrTitle"/>
          </p:nvPr>
        </p:nvSpPr>
        <p:spPr>
          <a:xfrm>
            <a:off x="1524000" y="1122363"/>
            <a:ext cx="9144000" cy="477837"/>
          </a:xfrm>
        </p:spPr>
        <p:txBody>
          <a:bodyPr>
            <a:normAutofit fontScale="90000"/>
          </a:bodyPr>
          <a:lstStyle/>
          <a:p>
            <a:pPr algn="ctr"/>
            <a:r>
              <a:rPr lang="es-MX" dirty="0"/>
              <a:t>LA CRÓNICA</a:t>
            </a:r>
          </a:p>
        </p:txBody>
      </p:sp>
      <p:sp>
        <p:nvSpPr>
          <p:cNvPr id="3" name="Subtítulo 2">
            <a:extLst>
              <a:ext uri="{FF2B5EF4-FFF2-40B4-BE49-F238E27FC236}">
                <a16:creationId xmlns:a16="http://schemas.microsoft.com/office/drawing/2014/main" id="{99F68314-7ABD-4040-B4F1-8EF58878C044}"/>
              </a:ext>
            </a:extLst>
          </p:cNvPr>
          <p:cNvSpPr>
            <a:spLocks noGrp="1"/>
          </p:cNvSpPr>
          <p:nvPr>
            <p:ph type="subTitle" idx="1"/>
          </p:nvPr>
        </p:nvSpPr>
        <p:spPr>
          <a:xfrm>
            <a:off x="1524000" y="1600199"/>
            <a:ext cx="9144000" cy="4569691"/>
          </a:xfrm>
        </p:spPr>
        <p:txBody>
          <a:bodyPr>
            <a:normAutofit/>
          </a:bodyPr>
          <a:lstStyle/>
          <a:p>
            <a:r>
              <a:rPr lang="es-MX" dirty="0"/>
              <a:t>Una crónica es una obra literaria consistente en la recopilación de hechos históricos narrados en orden cronológico. La palabra crónica viene del latín </a:t>
            </a:r>
            <a:r>
              <a:rPr lang="es-MX" dirty="0" err="1"/>
              <a:t>chronica</a:t>
            </a:r>
            <a:r>
              <a:rPr lang="es-MX" dirty="0"/>
              <a:t>, que a su vez se deriva del griego </a:t>
            </a:r>
            <a:r>
              <a:rPr lang="es-MX" dirty="0" err="1"/>
              <a:t>kronika</a:t>
            </a:r>
            <a:r>
              <a:rPr lang="es-MX" dirty="0"/>
              <a:t> </a:t>
            </a:r>
            <a:r>
              <a:rPr lang="es-MX" dirty="0" err="1"/>
              <a:t>biblios</a:t>
            </a:r>
            <a:r>
              <a:rPr lang="es-MX" dirty="0"/>
              <a:t>, es decir, libros que siguen el orden del tiempo. En una crónica los hechos se narran según el orden temporal en que ocurrieron, a menudo por testigos presenciales o contemporáneos, ya sea en primera o en tercera persona. </a:t>
            </a:r>
          </a:p>
          <a:p>
            <a:endParaRPr lang="es-MX" dirty="0"/>
          </a:p>
          <a:p>
            <a:r>
              <a:rPr lang="es-MX" dirty="0"/>
              <a:t>Se entiende por crónica la historia detallada de un país o región, de una localidad, de una época, de un hombre o de un acontecimiento en general, escrita por un testigo ocular o por un contemporáneo que ha registrado, sin comentarios, todos los pormenores que ha visto, y aún todos los que le han sido transmitidos. Tales son por ejemplo, las crónicas latinas de </a:t>
            </a:r>
            <a:r>
              <a:rPr lang="es-MX" dirty="0" err="1"/>
              <a:t>Flodoart</a:t>
            </a:r>
            <a:r>
              <a:rPr lang="es-MX" dirty="0"/>
              <a:t>, canónigo de Reims, y de Guillermo de </a:t>
            </a:r>
            <a:r>
              <a:rPr lang="es-MX" dirty="0" err="1"/>
              <a:t>Naugis</a:t>
            </a:r>
            <a:r>
              <a:rPr lang="es-MX" dirty="0"/>
              <a:t> y las crónicas francesas de Froissart y de </a:t>
            </a:r>
            <a:r>
              <a:rPr lang="es-MX" dirty="0" err="1"/>
              <a:t>Monstrelet</a:t>
            </a:r>
            <a:r>
              <a:rPr lang="es-MX" dirty="0"/>
              <a:t>. De todos los países europeos acaso los más ricos en crónicas sean Francia, España, Italia e Inglaterra</a:t>
            </a:r>
          </a:p>
        </p:txBody>
      </p:sp>
    </p:spTree>
    <p:extLst>
      <p:ext uri="{BB962C8B-B14F-4D97-AF65-F5344CB8AC3E}">
        <p14:creationId xmlns:p14="http://schemas.microsoft.com/office/powerpoint/2010/main" val="29317064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D93C9889-AEC7-49EE-A293-EEA031DB685B}"/>
              </a:ext>
            </a:extLst>
          </p:cNvPr>
          <p:cNvSpPr>
            <a:spLocks noGrp="1"/>
          </p:cNvSpPr>
          <p:nvPr>
            <p:ph idx="1"/>
          </p:nvPr>
        </p:nvSpPr>
        <p:spPr>
          <a:xfrm>
            <a:off x="707366" y="526211"/>
            <a:ext cx="10646434" cy="5650752"/>
          </a:xfrm>
        </p:spPr>
        <p:txBody>
          <a:bodyPr>
            <a:normAutofit/>
          </a:bodyPr>
          <a:lstStyle/>
          <a:p>
            <a:endParaRPr lang="es-MX" dirty="0"/>
          </a:p>
          <a:p>
            <a:endParaRPr lang="es-MX" dirty="0"/>
          </a:p>
          <a:p>
            <a:r>
              <a:rPr lang="es-MX" dirty="0"/>
              <a:t>En la crónica se utiliza un lenguaje sencillo, directo, muy personal y admite un lenguaje literario con uso reiterativo de adjetivos para hacer </a:t>
            </a:r>
            <a:r>
              <a:rPr lang="es-MX" dirty="0" err="1"/>
              <a:t>enfacis</a:t>
            </a:r>
            <a:r>
              <a:rPr lang="es-MX" dirty="0"/>
              <a:t> en las descripciones. Emplea verbos de acción y presenta referencias de espacio y tiempo. La crónica lleva cierto distanciamiento temporal a lo que se le llama escritos históricos. Por medio de las crónicas se pueden redactar escritos, tomando las opiniones de varias personas para saber si esto es cierto o no, como en el libro Crónica de una muerte anunciada escrito por Gabriel García </a:t>
            </a:r>
            <a:r>
              <a:rPr lang="es-MX" dirty="0" err="1"/>
              <a:t>Marquez</a:t>
            </a:r>
            <a:r>
              <a:rPr lang="es-MX" dirty="0"/>
              <a:t>.</a:t>
            </a:r>
          </a:p>
          <a:p>
            <a:endParaRPr lang="es-MX" dirty="0"/>
          </a:p>
          <a:p>
            <a:r>
              <a:rPr lang="es-MX" dirty="0"/>
              <a:t> </a:t>
            </a:r>
            <a:r>
              <a:rPr lang="es-MX" i="0" dirty="0">
                <a:solidFill>
                  <a:srgbClr val="4C4C4C"/>
                </a:solidFill>
                <a:effectLst/>
              </a:rPr>
              <a:t>La crónica narra historias a partir de la mirada profunda y detallada del periodista, quien además de realizar una amplia investigación, debe hacer uso de técnicas narrativas logrando sensibilizar al lector acerca de los hechos narrados. “La crónica humaniza una noticia, la hace más vívida e intenta involucrar al público en la experiencia del suceso relatado”. </a:t>
            </a:r>
            <a:endParaRPr lang="es-MX" dirty="0"/>
          </a:p>
        </p:txBody>
      </p:sp>
    </p:spTree>
    <p:extLst>
      <p:ext uri="{BB962C8B-B14F-4D97-AF65-F5344CB8AC3E}">
        <p14:creationId xmlns:p14="http://schemas.microsoft.com/office/powerpoint/2010/main" val="23979566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A85F6CC8-FB09-4EF4-A32B-0691E05E9663}"/>
              </a:ext>
            </a:extLst>
          </p:cNvPr>
          <p:cNvSpPr>
            <a:spLocks noGrp="1"/>
          </p:cNvSpPr>
          <p:nvPr>
            <p:ph idx="1"/>
          </p:nvPr>
        </p:nvSpPr>
        <p:spPr>
          <a:xfrm>
            <a:off x="431321" y="448574"/>
            <a:ext cx="10922479" cy="5728389"/>
          </a:xfrm>
        </p:spPr>
        <p:txBody>
          <a:bodyPr>
            <a:normAutofit/>
          </a:bodyPr>
          <a:lstStyle/>
          <a:p>
            <a:pPr algn="ctr"/>
            <a:r>
              <a:rPr lang="es-MX" b="1" dirty="0"/>
              <a:t>Estructura de la crónica </a:t>
            </a:r>
          </a:p>
          <a:p>
            <a:r>
              <a:rPr lang="es-MX" dirty="0"/>
              <a:t>La crónica disfruta de mucha libertad para su redacción. No tiene una estructura fija como en el caso de la noticia o del reportaje. No obstante, distinguimos algunas partes que no deben faltar en una crónica bien redactada. </a:t>
            </a:r>
          </a:p>
          <a:p>
            <a:r>
              <a:rPr lang="es-MX" dirty="0"/>
              <a:t>Título. Debe ser claro, conciso y atractivo para despertar el interés de los lectores. El receptor ha de decidir al instante si es de su agrado o no y decidirse si va a detenerse a leerla.</a:t>
            </a:r>
          </a:p>
          <a:p>
            <a:r>
              <a:rPr lang="es-MX" dirty="0"/>
              <a:t> Noticia. Es la información objetiva sobre los hechos ocurridos. Lo normal es que los datos esenciales aparezcan al comienzo, pero el cronista añade más datos a medida que escribe la crónica. </a:t>
            </a:r>
          </a:p>
          <a:p>
            <a:r>
              <a:rPr lang="es-MX" dirty="0"/>
              <a:t>Comentario. Son las reflexiones que el cronista va haciendo sobre los hechos que narra. Estas reflexiones suele hacerlas en tercera persona. Busca un distanciamiento para dar mayor verosimilitud y credibilidad a lo que está contando.</a:t>
            </a:r>
          </a:p>
          <a:p>
            <a:pPr algn="just" rtl="0" fontAlgn="base"/>
            <a:r>
              <a:rPr lang="es-MX" b="1" i="0" dirty="0">
                <a:solidFill>
                  <a:srgbClr val="4C4C4C"/>
                </a:solidFill>
                <a:effectLst/>
              </a:rPr>
              <a:t>INICIO: </a:t>
            </a:r>
            <a:r>
              <a:rPr lang="es-MX" b="0" i="0" dirty="0">
                <a:solidFill>
                  <a:srgbClr val="4C4C4C"/>
                </a:solidFill>
                <a:effectLst/>
              </a:rPr>
              <a:t>Es donde se expone la situación inicial, se presenta al protagonista y se definen el tiempo y el espacio. </a:t>
            </a:r>
            <a:endParaRPr lang="es-MX" b="0" i="0" dirty="0">
              <a:solidFill>
                <a:srgbClr val="000000"/>
              </a:solidFill>
              <a:effectLst/>
            </a:endParaRPr>
          </a:p>
          <a:p>
            <a:pPr algn="just" rtl="0" fontAlgn="base"/>
            <a:r>
              <a:rPr lang="es-MX" b="1" i="0" dirty="0">
                <a:solidFill>
                  <a:srgbClr val="4C4C4C"/>
                </a:solidFill>
                <a:effectLst/>
              </a:rPr>
              <a:t>NUDO:</a:t>
            </a:r>
            <a:r>
              <a:rPr lang="es-MX" b="0" i="0" dirty="0">
                <a:solidFill>
                  <a:srgbClr val="4C4C4C"/>
                </a:solidFill>
                <a:effectLst/>
              </a:rPr>
              <a:t> Es donde se desencadena el conflicto. ¿Qué pasa a Quién afecta? Los personajes empiezan a revelar su carácter, actitudes y personalidad. </a:t>
            </a:r>
            <a:endParaRPr lang="es-MX" b="0" i="0" dirty="0">
              <a:solidFill>
                <a:srgbClr val="000000"/>
              </a:solidFill>
              <a:effectLst/>
            </a:endParaRPr>
          </a:p>
          <a:p>
            <a:pPr algn="just" rtl="0" fontAlgn="base"/>
            <a:r>
              <a:rPr lang="es-MX" b="1" i="0" dirty="0">
                <a:solidFill>
                  <a:srgbClr val="4C4C4C"/>
                </a:solidFill>
                <a:effectLst/>
              </a:rPr>
              <a:t>DESENLACE:</a:t>
            </a:r>
            <a:r>
              <a:rPr lang="es-MX" b="0" i="0" dirty="0">
                <a:solidFill>
                  <a:srgbClr val="4C4C4C"/>
                </a:solidFill>
                <a:effectLst/>
              </a:rPr>
              <a:t> Es donde se resuelve el conflicto </a:t>
            </a:r>
            <a:endParaRPr lang="es-MX" b="0" i="0" dirty="0">
              <a:solidFill>
                <a:srgbClr val="000000"/>
              </a:solidFill>
              <a:effectLst/>
            </a:endParaRPr>
          </a:p>
          <a:p>
            <a:endParaRPr lang="es-MX" dirty="0"/>
          </a:p>
        </p:txBody>
      </p:sp>
    </p:spTree>
    <p:extLst>
      <p:ext uri="{BB962C8B-B14F-4D97-AF65-F5344CB8AC3E}">
        <p14:creationId xmlns:p14="http://schemas.microsoft.com/office/powerpoint/2010/main" val="22828260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F1D6F1C0-99A0-4D00-B8DE-B481319185A1}"/>
              </a:ext>
            </a:extLst>
          </p:cNvPr>
          <p:cNvSpPr>
            <a:spLocks noGrp="1"/>
          </p:cNvSpPr>
          <p:nvPr>
            <p:ph idx="1"/>
          </p:nvPr>
        </p:nvSpPr>
        <p:spPr>
          <a:xfrm>
            <a:off x="543464" y="439947"/>
            <a:ext cx="10810336" cy="5737016"/>
          </a:xfrm>
        </p:spPr>
        <p:txBody>
          <a:bodyPr>
            <a:normAutofit/>
          </a:bodyPr>
          <a:lstStyle/>
          <a:p>
            <a:pPr algn="ctr" rtl="0" fontAlgn="base"/>
            <a:r>
              <a:rPr lang="es-MX" sz="1800" b="1" i="0" dirty="0">
                <a:solidFill>
                  <a:srgbClr val="4C4C4C"/>
                </a:solidFill>
                <a:effectLst/>
                <a:latin typeface="Arial" panose="020B0604020202020204" pitchFamily="34" charset="0"/>
              </a:rPr>
              <a:t>CARACTERÍSTICAS DE LAS CRÓNICAS:</a:t>
            </a:r>
            <a:r>
              <a:rPr lang="es-MX" sz="1800" b="0" i="0" dirty="0">
                <a:solidFill>
                  <a:srgbClr val="4C4C4C"/>
                </a:solidFill>
                <a:effectLst/>
                <a:latin typeface="Arial" panose="020B0604020202020204" pitchFamily="34" charset="0"/>
              </a:rPr>
              <a:t> </a:t>
            </a:r>
            <a:endParaRPr lang="es-MX" b="0" i="0" dirty="0">
              <a:solidFill>
                <a:srgbClr val="000000"/>
              </a:solidFill>
              <a:effectLst/>
              <a:latin typeface="Arial" panose="020B0604020202020204" pitchFamily="34" charset="0"/>
            </a:endParaRPr>
          </a:p>
          <a:p>
            <a:pPr algn="just" rtl="0" fontAlgn="base">
              <a:buFont typeface="Arial" panose="020B0604020202020204" pitchFamily="34" charset="0"/>
              <a:buChar char="•"/>
            </a:pPr>
            <a:endParaRPr lang="es-MX" sz="1800" b="0" i="0" dirty="0">
              <a:solidFill>
                <a:srgbClr val="4C4C4C"/>
              </a:solidFill>
              <a:effectLst/>
              <a:latin typeface="Arial" panose="020B0604020202020204" pitchFamily="34" charset="0"/>
            </a:endParaRPr>
          </a:p>
          <a:p>
            <a:pPr algn="just" rtl="0" fontAlgn="base">
              <a:buFont typeface="Arial" panose="020B0604020202020204" pitchFamily="34" charset="0"/>
              <a:buChar char="•"/>
            </a:pPr>
            <a:endParaRPr lang="es-MX" sz="1800" dirty="0">
              <a:solidFill>
                <a:srgbClr val="4C4C4C"/>
              </a:solidFill>
              <a:latin typeface="Arial" panose="020B0604020202020204" pitchFamily="34" charset="0"/>
            </a:endParaRPr>
          </a:p>
          <a:p>
            <a:pPr algn="just" rtl="0" fontAlgn="base">
              <a:buFont typeface="Arial" panose="020B0604020202020204" pitchFamily="34" charset="0"/>
              <a:buChar char="•"/>
            </a:pPr>
            <a:r>
              <a:rPr lang="es-MX" sz="1800" b="0" i="0" dirty="0">
                <a:solidFill>
                  <a:srgbClr val="4C4C4C"/>
                </a:solidFill>
                <a:effectLst/>
                <a:latin typeface="Arial" panose="020B0604020202020204" pitchFamily="34" charset="0"/>
              </a:rPr>
              <a:t>Es un género que relata, es decir narra historias  </a:t>
            </a:r>
            <a:endParaRPr lang="es-MX" sz="1800" b="0" i="0" dirty="0">
              <a:solidFill>
                <a:srgbClr val="000000"/>
              </a:solidFill>
              <a:effectLst/>
              <a:latin typeface="Arial" panose="020B0604020202020204" pitchFamily="34" charset="0"/>
            </a:endParaRPr>
          </a:p>
          <a:p>
            <a:pPr algn="just" rtl="0" fontAlgn="base">
              <a:buFont typeface="Arial" panose="020B0604020202020204" pitchFamily="34" charset="0"/>
              <a:buChar char="•"/>
            </a:pPr>
            <a:r>
              <a:rPr lang="es-MX" sz="1800" b="0" i="0" dirty="0">
                <a:solidFill>
                  <a:srgbClr val="4C4C4C"/>
                </a:solidFill>
                <a:effectLst/>
                <a:latin typeface="Arial" panose="020B0604020202020204" pitchFamily="34" charset="0"/>
              </a:rPr>
              <a:t>Hay minuciosidad en el tratamiento de la historia </a:t>
            </a:r>
            <a:endParaRPr lang="es-MX" sz="1800" b="0" i="0" dirty="0">
              <a:solidFill>
                <a:srgbClr val="000000"/>
              </a:solidFill>
              <a:effectLst/>
              <a:latin typeface="Arial" panose="020B0604020202020204" pitchFamily="34" charset="0"/>
            </a:endParaRPr>
          </a:p>
          <a:p>
            <a:pPr algn="just" rtl="0" fontAlgn="base">
              <a:buFont typeface="Arial" panose="020B0604020202020204" pitchFamily="34" charset="0"/>
              <a:buChar char="•"/>
            </a:pPr>
            <a:r>
              <a:rPr lang="es-MX" sz="1800" b="0" i="0" dirty="0">
                <a:solidFill>
                  <a:srgbClr val="4C4C4C"/>
                </a:solidFill>
                <a:effectLst/>
                <a:latin typeface="Arial" panose="020B0604020202020204" pitchFamily="34" charset="0"/>
              </a:rPr>
              <a:t>Cuenta con un eje en torno del cual gira la historia </a:t>
            </a:r>
            <a:endParaRPr lang="es-MX" sz="1800" b="0" i="0" dirty="0">
              <a:solidFill>
                <a:srgbClr val="000000"/>
              </a:solidFill>
              <a:effectLst/>
              <a:latin typeface="Arial" panose="020B0604020202020204" pitchFamily="34" charset="0"/>
            </a:endParaRPr>
          </a:p>
          <a:p>
            <a:pPr algn="just" rtl="0" fontAlgn="base">
              <a:buFont typeface="Arial" panose="020B0604020202020204" pitchFamily="34" charset="0"/>
              <a:buChar char="•"/>
            </a:pPr>
            <a:r>
              <a:rPr lang="es-MX" sz="1800" b="0" i="0" dirty="0">
                <a:solidFill>
                  <a:srgbClr val="4C4C4C"/>
                </a:solidFill>
                <a:effectLst/>
                <a:latin typeface="Arial" panose="020B0604020202020204" pitchFamily="34" charset="0"/>
              </a:rPr>
              <a:t>Tiene un personaje central y puede tener personajes secundarios </a:t>
            </a:r>
            <a:endParaRPr lang="es-MX" sz="1800" b="0" i="0" dirty="0">
              <a:solidFill>
                <a:srgbClr val="000000"/>
              </a:solidFill>
              <a:effectLst/>
              <a:latin typeface="Arial" panose="020B0604020202020204" pitchFamily="34" charset="0"/>
            </a:endParaRPr>
          </a:p>
          <a:p>
            <a:pPr algn="just" rtl="0" fontAlgn="base">
              <a:buFont typeface="Arial" panose="020B0604020202020204" pitchFamily="34" charset="0"/>
              <a:buChar char="•"/>
            </a:pPr>
            <a:r>
              <a:rPr lang="es-MX" sz="1800" b="0" i="0" dirty="0">
                <a:solidFill>
                  <a:srgbClr val="4C4C4C"/>
                </a:solidFill>
                <a:effectLst/>
                <a:latin typeface="Arial" panose="020B0604020202020204" pitchFamily="34" charset="0"/>
              </a:rPr>
              <a:t>Aunque puede ser anacrónica, maneja un tiempo definido, Generalmente narra periodos cortos </a:t>
            </a:r>
            <a:endParaRPr lang="es-MX" sz="1800" b="0" i="0" dirty="0">
              <a:solidFill>
                <a:srgbClr val="000000"/>
              </a:solidFill>
              <a:effectLst/>
              <a:latin typeface="Arial" panose="020B0604020202020204" pitchFamily="34" charset="0"/>
            </a:endParaRPr>
          </a:p>
          <a:p>
            <a:pPr algn="just" rtl="0" fontAlgn="base">
              <a:buFont typeface="Arial" panose="020B0604020202020204" pitchFamily="34" charset="0"/>
              <a:buChar char="•"/>
            </a:pPr>
            <a:r>
              <a:rPr lang="es-MX" sz="1800" b="0" i="0" dirty="0">
                <a:solidFill>
                  <a:srgbClr val="4C4C4C"/>
                </a:solidFill>
                <a:effectLst/>
                <a:latin typeface="Arial" panose="020B0604020202020204" pitchFamily="34" charset="0"/>
              </a:rPr>
              <a:t>Tiene un comienzo impactante siempre ligado con un final </a:t>
            </a:r>
            <a:endParaRPr lang="es-MX" sz="1800" b="0" i="0" dirty="0">
              <a:solidFill>
                <a:srgbClr val="000000"/>
              </a:solidFill>
              <a:effectLst/>
              <a:latin typeface="Arial" panose="020B0604020202020204" pitchFamily="34" charset="0"/>
            </a:endParaRPr>
          </a:p>
          <a:p>
            <a:pPr algn="just" rtl="0" fontAlgn="base">
              <a:buFont typeface="Arial" panose="020B0604020202020204" pitchFamily="34" charset="0"/>
              <a:buChar char="•"/>
            </a:pPr>
            <a:r>
              <a:rPr lang="es-MX" sz="1800" b="0" i="0" dirty="0">
                <a:solidFill>
                  <a:srgbClr val="4C4C4C"/>
                </a:solidFill>
                <a:effectLst/>
                <a:latin typeface="Arial" panose="020B0604020202020204" pitchFamily="34" charset="0"/>
              </a:rPr>
              <a:t>Entre el comienzo y el final hay tensiones y clímax </a:t>
            </a:r>
            <a:endParaRPr lang="es-MX" sz="1800" b="0" i="0" dirty="0">
              <a:solidFill>
                <a:srgbClr val="000000"/>
              </a:solidFill>
              <a:effectLst/>
              <a:latin typeface="Arial" panose="020B0604020202020204" pitchFamily="34" charset="0"/>
            </a:endParaRPr>
          </a:p>
          <a:p>
            <a:pPr algn="just" rtl="0" fontAlgn="base">
              <a:buFont typeface="Arial" panose="020B0604020202020204" pitchFamily="34" charset="0"/>
              <a:buChar char="•"/>
            </a:pPr>
            <a:r>
              <a:rPr lang="es-MX" sz="1800" b="0" i="0" dirty="0">
                <a:solidFill>
                  <a:srgbClr val="4C4C4C"/>
                </a:solidFill>
                <a:effectLst/>
                <a:latin typeface="Arial" panose="020B0604020202020204" pitchFamily="34" charset="0"/>
              </a:rPr>
              <a:t>La trama se desata de manera rápida </a:t>
            </a:r>
            <a:endParaRPr lang="es-MX" sz="1800" b="0" i="0" dirty="0">
              <a:solidFill>
                <a:srgbClr val="000000"/>
              </a:solidFill>
              <a:effectLst/>
              <a:latin typeface="Arial" panose="020B0604020202020204" pitchFamily="34" charset="0"/>
            </a:endParaRPr>
          </a:p>
          <a:p>
            <a:pPr algn="just" rtl="0" fontAlgn="base">
              <a:buFont typeface="Arial" panose="020B0604020202020204" pitchFamily="34" charset="0"/>
              <a:buChar char="•"/>
            </a:pPr>
            <a:r>
              <a:rPr lang="es-MX" sz="1800" b="0" i="0" dirty="0">
                <a:solidFill>
                  <a:srgbClr val="4C4C4C"/>
                </a:solidFill>
                <a:effectLst/>
                <a:latin typeface="Arial" panose="020B0604020202020204" pitchFamily="34" charset="0"/>
              </a:rPr>
              <a:t>Se titula de manera creativa, con frases interpretativas, propias de su hermandad con la literatura </a:t>
            </a:r>
            <a:endParaRPr lang="es-MX" sz="1800" b="0" i="0" dirty="0">
              <a:solidFill>
                <a:srgbClr val="000000"/>
              </a:solidFill>
              <a:effectLst/>
              <a:latin typeface="Arial" panose="020B0604020202020204" pitchFamily="34" charset="0"/>
            </a:endParaRPr>
          </a:p>
          <a:p>
            <a:endParaRPr lang="es-MX" dirty="0"/>
          </a:p>
        </p:txBody>
      </p:sp>
    </p:spTree>
    <p:extLst>
      <p:ext uri="{BB962C8B-B14F-4D97-AF65-F5344CB8AC3E}">
        <p14:creationId xmlns:p14="http://schemas.microsoft.com/office/powerpoint/2010/main" val="2160370610"/>
      </p:ext>
    </p:extLst>
  </p:cSld>
  <p:clrMapOvr>
    <a:masterClrMapping/>
  </p:clrMapOvr>
</p:sld>
</file>

<file path=ppt/theme/theme1.xml><?xml version="1.0" encoding="utf-8"?>
<a:theme xmlns:a="http://schemas.openxmlformats.org/drawingml/2006/main" name="Espiral">
  <a:themeElements>
    <a:clrScheme name="Espiral">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Espiral">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spiral">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6255F9A07433A4FA9F8FE1E36351DAF" ma:contentTypeVersion="6" ma:contentTypeDescription="Create a new document." ma:contentTypeScope="" ma:versionID="9a41f44e610bbc965431b4663e438d58">
  <xsd:schema xmlns:xsd="http://www.w3.org/2001/XMLSchema" xmlns:xs="http://www.w3.org/2001/XMLSchema" xmlns:p="http://schemas.microsoft.com/office/2006/metadata/properties" xmlns:ns3="bb158757-5aca-4869-9f66-10548cff9d4e" targetNamespace="http://schemas.microsoft.com/office/2006/metadata/properties" ma:root="true" ma:fieldsID="50b3a33ee88deb5bee2c810e203ef077" ns3:_="">
    <xsd:import namespace="bb158757-5aca-4869-9f66-10548cff9d4e"/>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LengthInSeconds"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b158757-5aca-4869-9f66-10548cff9d4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FA143FB-9BA6-435B-911A-8D87BF741E4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b158757-5aca-4869-9f66-10548cff9d4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7215A3F-AA11-4DE4-B264-343B954F43DD}">
  <ds:schemaRefs>
    <ds:schemaRef ds:uri="http://schemas.microsoft.com/office/2006/documentManagement/types"/>
    <ds:schemaRef ds:uri="http://purl.org/dc/dcmitype/"/>
    <ds:schemaRef ds:uri="bb158757-5aca-4869-9f66-10548cff9d4e"/>
    <ds:schemaRef ds:uri="http://purl.org/dc/elements/1.1/"/>
    <ds:schemaRef ds:uri="http://purl.org/dc/terms/"/>
    <ds:schemaRef ds:uri="http://www.w3.org/XML/1998/namespace"/>
    <ds:schemaRef ds:uri="http://schemas.microsoft.com/office/infopath/2007/PartnerControls"/>
    <ds:schemaRef ds:uri="http://schemas.openxmlformats.org/package/2006/metadata/core-properties"/>
    <ds:schemaRef ds:uri="http://schemas.microsoft.com/office/2006/metadata/properties"/>
  </ds:schemaRefs>
</ds:datastoreItem>
</file>

<file path=customXml/itemProps3.xml><?xml version="1.0" encoding="utf-8"?>
<ds:datastoreItem xmlns:ds="http://schemas.openxmlformats.org/officeDocument/2006/customXml" ds:itemID="{3A54A58D-E51B-468E-9F2F-FD7116E955A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Wisp</Template>
  <TotalTime>13</TotalTime>
  <Words>675</Words>
  <Application>Microsoft Office PowerPoint</Application>
  <PresentationFormat>Panorámica</PresentationFormat>
  <Paragraphs>29</Paragraphs>
  <Slides>4</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4</vt:i4>
      </vt:variant>
    </vt:vector>
  </HeadingPairs>
  <TitlesOfParts>
    <vt:vector size="8" baseType="lpstr">
      <vt:lpstr>Arial</vt:lpstr>
      <vt:lpstr>Century Gothic</vt:lpstr>
      <vt:lpstr>Wingdings 3</vt:lpstr>
      <vt:lpstr>Espiral</vt:lpstr>
      <vt:lpstr>LA CRÓNICA</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CRÓNICA</dc:title>
  <dc:creator>CELIA OLIVIA CHAPA MONTALVO</dc:creator>
  <cp:lastModifiedBy>CELIA OLIVIA CHAPA MONTALVO</cp:lastModifiedBy>
  <cp:revision>1</cp:revision>
  <dcterms:created xsi:type="dcterms:W3CDTF">2022-03-07T14:40:15Z</dcterms:created>
  <dcterms:modified xsi:type="dcterms:W3CDTF">2022-03-07T14:54:51Z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0x010100B6255F9A07433A4FA9F8FE1E36351DAF</vt:lpwstr>
  </property>
</Properties>
</file>