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90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44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3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36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68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6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69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55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22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97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7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81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322D-9C22-4D9C-BC5D-EBB5577E2CEE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7ED5-39EC-4BB1-A2A6-7ECDBE3086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877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1878"/>
            <a:ext cx="91440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NOTE</a:t>
            </a:r>
            <a:endParaRPr lang="es-MX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60564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  “</a:t>
            </a:r>
            <a:r>
              <a:rPr lang="es-MX" sz="28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28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algn="ctr"/>
            <a:endParaRPr lang="es-MX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4843" y="1418720"/>
            <a:ext cx="88029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boxes.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 short note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01913"/>
              </p:ext>
            </p:extLst>
          </p:nvPr>
        </p:nvGraphicFramePr>
        <p:xfrm>
          <a:off x="210467" y="2097656"/>
          <a:ext cx="87079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451"/>
                <a:gridCol w="1289316"/>
                <a:gridCol w="1325464"/>
                <a:gridCol w="113267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</a:t>
                      </a:r>
                      <a:endParaRPr lang="es-MX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Very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well</a:t>
                      </a:r>
                      <a:endParaRPr lang="es-MX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Ok</a:t>
                      </a:r>
                      <a:endParaRPr lang="es-MX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 </a:t>
                      </a:r>
                      <a:r>
                        <a:rPr lang="es-MX" dirty="0" err="1" smtClean="0"/>
                        <a:t>little</a:t>
                      </a:r>
                      <a:endParaRPr lang="es-MX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 smtClean="0"/>
                        <a:t>I CAN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dirty="0" smtClean="0"/>
                        <a:t>Ask and </a:t>
                      </a:r>
                      <a:r>
                        <a:rPr lang="es-MX" sz="1600" b="0" dirty="0" err="1" smtClean="0"/>
                        <a:t>give</a:t>
                      </a:r>
                      <a:r>
                        <a:rPr lang="es-MX" sz="1600" b="0" dirty="0" smtClean="0"/>
                        <a:t> </a:t>
                      </a:r>
                      <a:r>
                        <a:rPr lang="es-MX" sz="1600" b="0" dirty="0" err="1" smtClean="0"/>
                        <a:t>the</a:t>
                      </a:r>
                      <a:r>
                        <a:rPr lang="es-MX" sz="1600" b="0" dirty="0" smtClean="0"/>
                        <a:t> time</a:t>
                      </a:r>
                      <a:endParaRPr lang="es-MX" sz="16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 smtClean="0"/>
                        <a:t>I CAN</a:t>
                      </a:r>
                      <a:r>
                        <a:rPr lang="es-MX" sz="1600" b="0" baseline="0" dirty="0" smtClean="0"/>
                        <a:t>  </a:t>
                      </a:r>
                      <a:r>
                        <a:rPr lang="es-MX" sz="1600" b="0" dirty="0" smtClean="0"/>
                        <a:t>Use time </a:t>
                      </a:r>
                      <a:r>
                        <a:rPr lang="es-MX" sz="1600" b="0" dirty="0" err="1" smtClean="0"/>
                        <a:t>expressions</a:t>
                      </a:r>
                      <a:r>
                        <a:rPr lang="es-MX" sz="1600" b="0" dirty="0" smtClean="0"/>
                        <a:t> </a:t>
                      </a:r>
                      <a:r>
                        <a:rPr lang="es-MX" sz="1600" b="0" dirty="0" err="1" smtClean="0"/>
                        <a:t>to</a:t>
                      </a:r>
                      <a:r>
                        <a:rPr lang="es-MX" sz="1600" b="0" dirty="0" smtClean="0"/>
                        <a:t> </a:t>
                      </a:r>
                      <a:r>
                        <a:rPr lang="es-MX" sz="1600" b="0" dirty="0" err="1" smtClean="0"/>
                        <a:t>give</a:t>
                      </a:r>
                      <a:r>
                        <a:rPr lang="es-MX" sz="1600" b="0" dirty="0" smtClean="0"/>
                        <a:t> </a:t>
                      </a:r>
                      <a:r>
                        <a:rPr lang="es-MX" sz="1600" b="0" dirty="0" err="1" smtClean="0"/>
                        <a:t>the</a:t>
                      </a:r>
                      <a:r>
                        <a:rPr lang="es-MX" sz="1600" b="0" dirty="0" smtClean="0"/>
                        <a:t> time</a:t>
                      </a:r>
                      <a:endParaRPr lang="es-MX" sz="16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 smtClean="0"/>
                        <a:t>I CAN</a:t>
                      </a:r>
                      <a:r>
                        <a:rPr lang="es-MX" sz="1600" b="0" baseline="0" dirty="0" smtClean="0"/>
                        <a:t>  Use </a:t>
                      </a:r>
                      <a:r>
                        <a:rPr lang="es-MX" sz="1600" b="0" baseline="0" dirty="0" err="1" smtClean="0"/>
                        <a:t>action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verbs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to</a:t>
                      </a:r>
                      <a:r>
                        <a:rPr lang="es-MX" sz="1600" b="0" baseline="0" dirty="0" smtClean="0"/>
                        <a:t> describe</a:t>
                      </a:r>
                      <a:r>
                        <a:rPr lang="es-MX" sz="1600" b="0" baseline="0" dirty="0" smtClean="0"/>
                        <a:t>  </a:t>
                      </a:r>
                      <a:r>
                        <a:rPr lang="es-MX" sz="1600" b="0" baseline="0" dirty="0" err="1" smtClean="0"/>
                        <a:t>present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activities</a:t>
                      </a:r>
                      <a:endParaRPr lang="es-MX" sz="16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="0" dirty="0" smtClean="0"/>
                        <a:t>I CAN</a:t>
                      </a:r>
                      <a:r>
                        <a:rPr lang="es-MX" sz="1600" b="0" baseline="0" dirty="0" smtClean="0"/>
                        <a:t>  </a:t>
                      </a:r>
                      <a:r>
                        <a:rPr lang="es-MX" sz="1600" b="0" dirty="0" smtClean="0"/>
                        <a:t>Ask</a:t>
                      </a:r>
                      <a:r>
                        <a:rPr lang="es-MX" sz="1600" b="0" baseline="0" dirty="0" smtClean="0"/>
                        <a:t> and </a:t>
                      </a:r>
                      <a:r>
                        <a:rPr lang="es-MX" sz="1600" b="0" baseline="0" dirty="0" err="1" smtClean="0"/>
                        <a:t>answer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questions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about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present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baseline="0" dirty="0" err="1" smtClean="0"/>
                        <a:t>activities</a:t>
                      </a:r>
                      <a:endParaRPr lang="es-MX" sz="1600" b="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980807"/>
              </p:ext>
            </p:extLst>
          </p:nvPr>
        </p:nvGraphicFramePr>
        <p:xfrm>
          <a:off x="234218" y="4258951"/>
          <a:ext cx="8660399" cy="243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0399"/>
              </a:tblGrid>
              <a:tr h="432479">
                <a:tc>
                  <a:txBody>
                    <a:bodyPr/>
                    <a:lstStyle/>
                    <a:p>
                      <a:r>
                        <a:rPr lang="es-MX" sz="2000" b="1" dirty="0" err="1" smtClean="0"/>
                        <a:t>My</a:t>
                      </a:r>
                      <a:r>
                        <a:rPr lang="es-MX" sz="2000" b="1" dirty="0" smtClean="0"/>
                        <a:t> </a:t>
                      </a:r>
                      <a:r>
                        <a:rPr lang="es-MX" sz="2000" b="1" dirty="0" err="1" smtClean="0"/>
                        <a:t>reflective</a:t>
                      </a:r>
                      <a:r>
                        <a:rPr lang="es-MX" sz="2000" b="1" dirty="0" smtClean="0"/>
                        <a:t> note</a:t>
                      </a:r>
                      <a:endParaRPr lang="es-MX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0625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145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76</Words>
  <Application>Microsoft Office PowerPoint</Application>
  <PresentationFormat>Carta (216 x 279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</cp:revision>
  <dcterms:created xsi:type="dcterms:W3CDTF">2022-03-11T14:06:36Z</dcterms:created>
  <dcterms:modified xsi:type="dcterms:W3CDTF">2022-03-11T14:21:06Z</dcterms:modified>
</cp:coreProperties>
</file>