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7F52-3B94-4627-9151-9527EA6A441D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4F8F-60F1-4A81-9602-856394D4E6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811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7F52-3B94-4627-9151-9527EA6A441D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4F8F-60F1-4A81-9602-856394D4E6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18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7F52-3B94-4627-9151-9527EA6A441D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4F8F-60F1-4A81-9602-856394D4E6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5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7F52-3B94-4627-9151-9527EA6A441D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4F8F-60F1-4A81-9602-856394D4E6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016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7F52-3B94-4627-9151-9527EA6A441D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4F8F-60F1-4A81-9602-856394D4E6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08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7F52-3B94-4627-9151-9527EA6A441D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4F8F-60F1-4A81-9602-856394D4E6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51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7F52-3B94-4627-9151-9527EA6A441D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4F8F-60F1-4A81-9602-856394D4E6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249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7F52-3B94-4627-9151-9527EA6A441D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4F8F-60F1-4A81-9602-856394D4E6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393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7F52-3B94-4627-9151-9527EA6A441D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4F8F-60F1-4A81-9602-856394D4E6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031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7F52-3B94-4627-9151-9527EA6A441D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4F8F-60F1-4A81-9602-856394D4E6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94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F7F52-3B94-4627-9151-9527EA6A441D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64F8F-60F1-4A81-9602-856394D4E6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214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F7F52-3B94-4627-9151-9527EA6A441D}" type="datetimeFigureOut">
              <a:rPr lang="es-MX" smtClean="0"/>
              <a:t>03/05/2022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64F8F-60F1-4A81-9602-856394D4E6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62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232A6CE-3121-48EF-B528-3DA1B0A81210}"/>
              </a:ext>
            </a:extLst>
          </p:cNvPr>
          <p:cNvSpPr txBox="1"/>
          <p:nvPr/>
        </p:nvSpPr>
        <p:spPr>
          <a:xfrm>
            <a:off x="2120348" y="49033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	 </a:t>
            </a:r>
            <a:r>
              <a:rPr lang="es-MX" dirty="0">
                <a:latin typeface="Comic Sans MS" panose="030F0702030302020204" pitchFamily="66" charset="0"/>
              </a:rPr>
              <a:t>TABLA MODALIDADES</a:t>
            </a:r>
            <a:endParaRPr lang="es-MX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CA90F721-0071-4A98-870D-19965DFA5B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899571"/>
              </p:ext>
            </p:extLst>
          </p:nvPr>
        </p:nvGraphicFramePr>
        <p:xfrm>
          <a:off x="530087" y="1397000"/>
          <a:ext cx="8203095" cy="2270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4365">
                  <a:extLst>
                    <a:ext uri="{9D8B030D-6E8A-4147-A177-3AD203B41FA5}">
                      <a16:colId xmlns:a16="http://schemas.microsoft.com/office/drawing/2014/main" val="603336103"/>
                    </a:ext>
                  </a:extLst>
                </a:gridCol>
                <a:gridCol w="2734365">
                  <a:extLst>
                    <a:ext uri="{9D8B030D-6E8A-4147-A177-3AD203B41FA5}">
                      <a16:colId xmlns:a16="http://schemas.microsoft.com/office/drawing/2014/main" val="1548136283"/>
                    </a:ext>
                  </a:extLst>
                </a:gridCol>
                <a:gridCol w="2734365">
                  <a:extLst>
                    <a:ext uri="{9D8B030D-6E8A-4147-A177-3AD203B41FA5}">
                      <a16:colId xmlns:a16="http://schemas.microsoft.com/office/drawing/2014/main" val="30636560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omic Sans MS" panose="030F0702030302020204" pitchFamily="66" charset="0"/>
                        </a:rPr>
                        <a:t>MODALIDAD DE TRABAJO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omic Sans MS" panose="030F0702030302020204" pitchFamily="66" charset="0"/>
                        </a:rPr>
                        <a:t>FUNDAMENTOS O RAZONES PARA SU PROPUESTA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omic Sans MS" panose="030F0702030302020204" pitchFamily="66" charset="0"/>
                        </a:rPr>
                        <a:t>REFERENCIA PUNTUAL PARA SU COTEJO (CITAR TEXTO, PÁGINA Y PÁRRAFO DE DONDE SE OBTIENE EL FUNDAMENTO)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57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49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621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868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484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32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Elena Villarreal Márquez</dc:creator>
  <cp:lastModifiedBy>María Elena Villarreal Márquez</cp:lastModifiedBy>
  <cp:revision>1</cp:revision>
  <dcterms:created xsi:type="dcterms:W3CDTF">2022-05-04T03:24:40Z</dcterms:created>
  <dcterms:modified xsi:type="dcterms:W3CDTF">2022-05-04T03:32:02Z</dcterms:modified>
</cp:coreProperties>
</file>