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ADE17-DBAE-8A1B-43C2-566BD253C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188432-7E18-B5FF-3221-CAEE3F0ED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E63AB6-D2B3-651C-2DDE-1A3D4E1F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169E3C-F493-5EE1-3B2F-8544F89D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0B229D-4D1F-4180-FCDE-25B8A00A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82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E35B5-BB42-0F5A-A5FD-77FAE6A8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1CC4FF-595C-EAE0-CBBA-6D88AA1E3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C67C03-D408-C950-B9CB-992D5F7B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64D721-E094-3D44-B098-4A3BBD88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5E1035-2819-8D62-119E-406094E2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40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38AE20-BA3B-8B93-D82E-2A741CB7D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8B8593-46EA-FD68-C406-043F764E3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4C0874-7C2C-368F-904E-6AD1CD6A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5BA727-164F-4615-8AC9-A2063E8D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35C5B2-B9F0-B24C-E79A-F07D2BC25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12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6DE7B-E243-02DE-88B3-45BFD09AD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2AEE8D-1EC3-7E71-80FD-20782832D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2C39D-B1D9-483B-2D23-6F642569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B1782-446E-5AA4-87E3-C94FC269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3AD2C9-3503-1C81-3328-FE31427B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19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9D423-8878-C6A6-66CD-97EDB378D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2ACE18-05F5-C2B4-6CD8-990837595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FCF4C1-4876-734D-30CC-0CF8B5B8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F46F9B-C135-B0E6-21D2-4868B6F7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698838-12FA-1739-26E6-84E2295E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41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3DFC4-3652-2F98-8A5D-B5057188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DEBA8C-B042-1666-C7C5-D6AD4B5E7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CF728D-5CD2-A35B-FAAB-D4A434B99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8B012D-12DD-2F41-4E04-1C4C553D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C0E6E6-CE5C-5213-33A7-63B58472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79C9A0-FC8B-0006-B68A-89CC1C26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578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DE2A50-4F87-A67F-0DBC-F97195F2D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A1FCC3-6ACB-BDD9-76E3-6221E194B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228401-0F4C-2B09-CCD9-5850F6112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04B66F-4740-56B1-2400-99CD8D9EF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E2D7C8-F540-727D-B5DB-DB7116D00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75F295-F445-3DFE-1CA7-49384B28C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9A8347-AA61-8739-2B47-83BEA474F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75410D-D50D-6396-AADF-4B876D77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76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079C7-4438-1AFC-A08E-0B16FE5E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67421A-4F51-227D-CA82-F4118141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E0719A-B56F-1974-F6A5-6298064C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2386C2-7EB4-6FE4-1904-BBBA7A94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67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BB9519-72D5-ED05-DEB2-ACCA2F12F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BD5385-7B8A-A58E-E380-9AA127A7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40B803-E06C-AD84-E879-72F324DB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39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5AB0C-BC4D-DF64-E50B-91DDA343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56E950-A6B1-A455-5E07-8355442DF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48476D-3BCB-A44B-03E7-386BA872C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310D18-D17C-A80E-EFB3-F1CA2A11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A4AB1C-4C4C-58E6-BB28-0AE28867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873304-AD77-045F-70C9-645478A4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23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0C78A-67E0-BDBA-9548-11D9A736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0CCC82-D8DD-8169-4B31-6A462EDB2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ED053-F950-924D-3FD2-5D4E467EB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D7F6BD-0CE3-0652-2D9A-8B346162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F88AF-9EB9-C584-DAC9-977FD9BF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9AC8F7-F199-9B1E-B956-94E12F3B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04AEA3-D84C-BA98-529A-234DF328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22DB87-F3E8-8CBA-9207-B2038A9CD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F43439-A1D4-6BE9-CB9A-CA24D209F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64B5-6020-4C19-9381-5F5BFD707C4A}" type="datetimeFigureOut">
              <a:rPr lang="es-MX" smtClean="0"/>
              <a:t>12/09/2022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8AA2A7-3AA5-4D24-F84E-3CCBAA6F8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462845-39CD-FD71-0D61-893978FCC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D742E-6AD6-469D-956E-E79943180B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1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6B141-6FA4-9449-D826-CE1F0B4BB7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816488-A395-5025-DA82-EFC218401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">
            <a:extLst>
              <a:ext uri="{FF2B5EF4-FFF2-40B4-BE49-F238E27FC236}">
                <a16:creationId xmlns:a16="http://schemas.microsoft.com/office/drawing/2014/main" id="{6697405C-8408-8727-A060-7042CD1DF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5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99E3A-F53F-F35A-934F-0D3A2DED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 descr="Texto&#10;&#10;Descripción generada automáticamente">
            <a:extLst>
              <a:ext uri="{FF2B5EF4-FFF2-40B4-BE49-F238E27FC236}">
                <a16:creationId xmlns:a16="http://schemas.microsoft.com/office/drawing/2014/main" id="{D5B2787A-CCA7-CEAD-D6B8-683EA6EB2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114200"/>
            <a:ext cx="11785954" cy="6629599"/>
          </a:xfrm>
        </p:spPr>
      </p:pic>
    </p:spTree>
    <p:extLst>
      <p:ext uri="{BB962C8B-B14F-4D97-AF65-F5344CB8AC3E}">
        <p14:creationId xmlns:p14="http://schemas.microsoft.com/office/powerpoint/2010/main" val="556966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VALLEJO DE LOS SANTOS</dc:creator>
  <cp:lastModifiedBy>ANDREA VALLEJO DE LOS SANTOS</cp:lastModifiedBy>
  <cp:revision>1</cp:revision>
  <dcterms:created xsi:type="dcterms:W3CDTF">2022-09-12T16:29:37Z</dcterms:created>
  <dcterms:modified xsi:type="dcterms:W3CDTF">2022-09-12T16:31:29Z</dcterms:modified>
</cp:coreProperties>
</file>