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02" r:id="rId8"/>
    <p:sldId id="294" r:id="rId9"/>
    <p:sldId id="264" r:id="rId10"/>
    <p:sldId id="265" r:id="rId11"/>
    <p:sldId id="266" r:id="rId12"/>
    <p:sldId id="267" r:id="rId13"/>
    <p:sldId id="260" r:id="rId14"/>
    <p:sldId id="310" r:id="rId15"/>
    <p:sldId id="311" r:id="rId16"/>
    <p:sldId id="312" r:id="rId17"/>
    <p:sldId id="313" r:id="rId18"/>
    <p:sldId id="298" r:id="rId19"/>
    <p:sldId id="309" r:id="rId20"/>
    <p:sldId id="300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>
      <p:cViewPr varScale="1">
        <p:scale>
          <a:sx n="47" d="100"/>
          <a:sy n="47" d="100"/>
        </p:scale>
        <p:origin x="16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viewProps" Target="view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101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17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23/09/2022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 /><Relationship Id="rId7" Type="http://schemas.microsoft.com/office/2007/relationships/diagramDrawing" Target="../diagrams/drawing3.xml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Relationship Id="rId6" Type="http://schemas.openxmlformats.org/officeDocument/2006/relationships/diagramColors" Target="../diagrams/colors3.xml" /><Relationship Id="rId5" Type="http://schemas.openxmlformats.org/officeDocument/2006/relationships/diagramQuickStyle" Target="../diagrams/quickStyle3.xml" /><Relationship Id="rId4" Type="http://schemas.openxmlformats.org/officeDocument/2006/relationships/diagramLayout" Target="../diagrams/layout3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 /><Relationship Id="rId7" Type="http://schemas.microsoft.com/office/2007/relationships/diagramDrawing" Target="../diagrams/drawing4.xml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4.xml" /><Relationship Id="rId5" Type="http://schemas.openxmlformats.org/officeDocument/2006/relationships/diagramQuickStyle" Target="../diagrams/quickStyle4.xml" /><Relationship Id="rId4" Type="http://schemas.openxmlformats.org/officeDocument/2006/relationships/diagramLayout" Target="../diagrams/layout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7" Type="http://schemas.openxmlformats.org/officeDocument/2006/relationships/image" Target="../media/image3.emf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 /><Relationship Id="rId2" Type="http://schemas.openxmlformats.org/officeDocument/2006/relationships/hyperlink" Target="https://youtu.be/DqhvHiOYp9M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599" y="2677885"/>
            <a:ext cx="6400800" cy="1752600"/>
          </a:xfrm>
        </p:spPr>
        <p:txBody>
          <a:bodyPr>
            <a:noAutofit/>
          </a:bodyPr>
          <a:lstStyle/>
          <a:p>
            <a:r>
              <a:rPr lang="es-MX" sz="1800" u="sng" dirty="0">
                <a:solidFill>
                  <a:schemeClr val="tx1"/>
                </a:solidFill>
              </a:rPr>
              <a:t>Trabajo de titulación </a:t>
            </a:r>
          </a:p>
          <a:p>
            <a:r>
              <a:rPr lang="es-MX" sz="1800" u="sng" dirty="0">
                <a:solidFill>
                  <a:schemeClr val="tx1"/>
                </a:solidFill>
              </a:rPr>
              <a:t>Encuadre</a:t>
            </a:r>
          </a:p>
          <a:p>
            <a:endParaRPr lang="es-MX" sz="1800" u="sng" dirty="0">
              <a:solidFill>
                <a:schemeClr val="tx1"/>
              </a:solidFill>
            </a:endParaRPr>
          </a:p>
          <a:p>
            <a:endParaRPr lang="es-MX" sz="1800" u="sng" dirty="0">
              <a:solidFill>
                <a:schemeClr val="tx1"/>
              </a:solidFill>
            </a:endParaRPr>
          </a:p>
          <a:p>
            <a:r>
              <a:rPr lang="es-MX" sz="1800" u="sng" dirty="0">
                <a:solidFill>
                  <a:schemeClr val="tx1"/>
                </a:solidFill>
              </a:rPr>
              <a:t>Asesor:____________________</a:t>
            </a:r>
          </a:p>
          <a:p>
            <a:pPr algn="r"/>
            <a:endParaRPr lang="es-MX" sz="1800" u="sng" dirty="0">
              <a:solidFill>
                <a:schemeClr val="tx1"/>
              </a:solidFill>
            </a:endParaRPr>
          </a:p>
          <a:p>
            <a:pPr algn="r"/>
            <a:endParaRPr lang="es-MX" sz="1800" u="sng" dirty="0">
              <a:solidFill>
                <a:schemeClr val="tx1"/>
              </a:solidFill>
            </a:endParaRPr>
          </a:p>
          <a:p>
            <a:pPr algn="l"/>
            <a:r>
              <a:rPr lang="es-MX" sz="1800" u="sng" dirty="0">
                <a:solidFill>
                  <a:schemeClr val="tx1"/>
                </a:solidFill>
              </a:rPr>
              <a:t>SEPTIEMBRE 2022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F4F42FB-806D-52D9-D6AC-9FF089895A40}"/>
              </a:ext>
            </a:extLst>
          </p:cNvPr>
          <p:cNvSpPr txBox="1"/>
          <p:nvPr/>
        </p:nvSpPr>
        <p:spPr>
          <a:xfrm>
            <a:off x="3756234" y="3131631"/>
            <a:ext cx="42209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dirty="0"/>
          </a:p>
          <a:p>
            <a:pPr algn="l"/>
            <a:endParaRPr lang="es-MX" dirty="0"/>
          </a:p>
          <a:p>
            <a:pPr algn="l"/>
            <a:endParaRPr lang="es-MX" dirty="0"/>
          </a:p>
          <a:p>
            <a:pPr algn="l"/>
            <a:r>
              <a:rPr lang="es-MX" dirty="0"/>
              <a:t>Dolores Patricia Segovia Gómez </a:t>
            </a:r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4877100"/>
              </p:ext>
            </p:extLst>
          </p:nvPr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997799"/>
              </p:ext>
            </p:extLst>
          </p:nvPr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179695"/>
              </p:ext>
            </p:extLst>
          </p:nvPr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878273"/>
              </p:ext>
            </p:extLst>
          </p:nvPr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82399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DE ENTREGA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1EBF94A-CC86-6647-BE69-AF055EC8C9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4243"/>
              </p:ext>
            </p:extLst>
          </p:nvPr>
        </p:nvGraphicFramePr>
        <p:xfrm>
          <a:off x="539552" y="1707419"/>
          <a:ext cx="7920880" cy="354406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16081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832622908"/>
                    </a:ext>
                  </a:extLst>
                </a:gridCol>
                <a:gridCol w="1919096">
                  <a:extLst>
                    <a:ext uri="{9D8B030D-6E8A-4147-A177-3AD203B41FA5}">
                      <a16:colId xmlns:a16="http://schemas.microsoft.com/office/drawing/2014/main" val="506354237"/>
                    </a:ext>
                  </a:extLst>
                </a:gridCol>
                <a:gridCol w="2329376">
                  <a:extLst>
                    <a:ext uri="{9D8B030D-6E8A-4147-A177-3AD203B41FA5}">
                      <a16:colId xmlns:a16="http://schemas.microsoft.com/office/drawing/2014/main" val="12825395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ENTREGA A LA COMISIÓN DE TITULACIÓN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PORTAFOLIO 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EVIDENCIAS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LA TESIS DE INVESTIGACION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INFORME DE PRÁCTICAS PROFESIONALES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812813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22 de noviembre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Definición y selección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Protocolo corregido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Intención y cronograma de actividades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99666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</a:t>
                      </a:r>
                      <a:r>
                        <a:rPr lang="es-MX" sz="1800">
                          <a:effectLst/>
                          <a:latin typeface="+mj-lt"/>
                        </a:rPr>
                        <a:t>3 </a:t>
                      </a:r>
                      <a:r>
                        <a:rPr lang="es-MX" sz="1800" dirty="0">
                          <a:effectLst/>
                          <a:latin typeface="+mj-lt"/>
                        </a:rPr>
                        <a:t>de enero</a:t>
                      </a:r>
                      <a:endParaRPr lang="es-MX" sz="16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Selección, reflexión y construcción de rubrica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Marco teórico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>
                          <a:effectLst/>
                          <a:latin typeface="+mj-lt"/>
                        </a:rPr>
                        <a:t>Intrumento 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Plan de acción (intención y planificación y acciones)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4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1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4 Imagen">
            <a:extLst>
              <a:ext uri="{FF2B5EF4-FFF2-40B4-BE49-F238E27FC236}">
                <a16:creationId xmlns:a16="http://schemas.microsoft.com/office/drawing/2014/main" id="{B8F0281A-1DC0-4A4A-BFF2-DFEA306F0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70648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B492A5B-EAB5-104F-A952-75CA4CE1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Revisión de la tipología con asesor</a:t>
            </a:r>
          </a:p>
        </p:txBody>
      </p:sp>
    </p:spTree>
    <p:extLst>
      <p:ext uri="{BB962C8B-B14F-4D97-AF65-F5344CB8AC3E}">
        <p14:creationId xmlns:p14="http://schemas.microsoft.com/office/powerpoint/2010/main" val="197928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>
            <a:extLst>
              <a:ext uri="{FF2B5EF4-FFF2-40B4-BE49-F238E27FC236}">
                <a16:creationId xmlns:a16="http://schemas.microsoft.com/office/drawing/2014/main" id="{F8314882-8CE7-AD4D-8F5E-7A1DB2671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88" y="0"/>
            <a:ext cx="9555516" cy="77220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70" y="3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Acuerdos establecidos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970" y="90872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s-MX" sz="1600" dirty="0"/>
              <a:t>Usar laptop en cada asesoría</a:t>
            </a:r>
          </a:p>
          <a:p>
            <a:pPr lvl="0"/>
            <a:r>
              <a:rPr lang="es-MX" sz="1600" dirty="0"/>
              <a:t>Uso moderado del celular</a:t>
            </a:r>
          </a:p>
          <a:p>
            <a:pPr lvl="0"/>
            <a:r>
              <a:rPr lang="es-MX" sz="1600" dirty="0"/>
              <a:t>Tener una actitud positiva y de disposición, evitando palabras altisonantes, así como cuidar el lenguaje corporal</a:t>
            </a:r>
          </a:p>
          <a:p>
            <a:pPr lvl="0"/>
            <a:r>
              <a:rPr lang="es-MX" sz="1600" dirty="0"/>
              <a:t>Tener completo las herramientas de trabajo en cada una de las sesiones (trabajo actual y descargado)</a:t>
            </a:r>
          </a:p>
          <a:p>
            <a:pPr lvl="0"/>
            <a:r>
              <a:rPr lang="es-MX" sz="1600" dirty="0"/>
              <a:t>Se debe entregar avance semanalmente de acuerdo a lo sugerido por el asesor, dicha entrega será a través de escuela en red en el apartado del curso de titulación</a:t>
            </a:r>
          </a:p>
          <a:p>
            <a:pPr lvl="0"/>
            <a:r>
              <a:rPr lang="es-MX" sz="1600" dirty="0"/>
              <a:t>En caso de que se realice plagio parcial o total el trabajo será anulado y la comisión de titulación dictaminara el veredicto.</a:t>
            </a:r>
          </a:p>
          <a:p>
            <a:pPr lvl="0"/>
            <a:r>
              <a:rPr lang="es-MX" sz="1600" dirty="0"/>
              <a:t>Las entregas a Comisión de Titulación son obligatorias y se enviará a correo institucional y escuela en red en tiempo y forma </a:t>
            </a:r>
          </a:p>
          <a:p>
            <a:pPr lvl="0"/>
            <a:r>
              <a:rPr lang="es-MX" sz="1600" dirty="0"/>
              <a:t>Acatar las sugerencias realizadas por el asesor o la Comisión de Titulación.</a:t>
            </a:r>
          </a:p>
          <a:p>
            <a:pPr lvl="0"/>
            <a:r>
              <a:rPr lang="es-MX" sz="16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600" dirty="0"/>
              <a:t>En cada avance debe incluir las referencias en orden alfabético</a:t>
            </a:r>
          </a:p>
          <a:p>
            <a:pPr lvl="0"/>
            <a:r>
              <a:rPr lang="es-MX" sz="1600" dirty="0"/>
              <a:t>Los días que tendrán asesoría será los días asignadas en el horario del asesor </a:t>
            </a:r>
          </a:p>
          <a:p>
            <a:pPr marL="0" indent="0">
              <a:buNone/>
            </a:pPr>
            <a:r>
              <a:rPr lang="es-MX" sz="1600" dirty="0"/>
              <a:t> 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2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99" y="2492896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146796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70802"/>
              </p:ext>
            </p:extLst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2" ma:contentTypeDescription="Crear nuevo documento." ma:contentTypeScope="" ma:versionID="2d89be08cdfbf03d03b0249fe743f2f2">
  <xsd:schema xmlns:xsd="http://www.w3.org/2001/XMLSchema" xmlns:xs="http://www.w3.org/2001/XMLSchema" xmlns:p="http://schemas.microsoft.com/office/2006/metadata/properties" xmlns:ns2="3dbc9aea-de53-4254-87b5-7bf28946d628" targetNamespace="http://schemas.microsoft.com/office/2006/metadata/properties" ma:root="true" ma:fieldsID="89c36d83c0f0172b05ff81cadbb811d2" ns2:_="">
    <xsd:import namespace="3dbc9aea-de53-4254-87b5-7bf28946d6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c9aea-de53-4254-87b5-7bf28946d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824D92-2B56-4E1A-9697-67940FA6E0C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dbc9aea-de53-4254-87b5-7bf28946d628"/>
  </ds:schemaRefs>
</ds:datastoreItem>
</file>

<file path=customXml/itemProps2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1067</Words>
  <Application>Microsoft Office PowerPoint</Application>
  <PresentationFormat>Presentación en pantalla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FECHAS DE ENTREGA</vt:lpstr>
      <vt:lpstr>Revisión de la tipología con asesor</vt:lpstr>
      <vt:lpstr>Acuerdos establecidos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Patricia Segovia Gomez</cp:lastModifiedBy>
  <cp:revision>92</cp:revision>
  <dcterms:created xsi:type="dcterms:W3CDTF">2015-08-27T16:29:08Z</dcterms:created>
  <dcterms:modified xsi:type="dcterms:W3CDTF">2022-09-23T11:27:52Z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