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57" r:id="rId4"/>
    <p:sldId id="261" r:id="rId5"/>
    <p:sldId id="266" r:id="rId6"/>
    <p:sldId id="267" r:id="rId7"/>
    <p:sldId id="268" r:id="rId8"/>
    <p:sldId id="269" r:id="rId9"/>
    <p:sldId id="270" r:id="rId10"/>
    <p:sldId id="263" r:id="rId11"/>
    <p:sldId id="258" r:id="rId12"/>
    <p:sldId id="262" r:id="rId13"/>
    <p:sldId id="264" r:id="rId1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0631-FD73-44CA-92AD-94EDDC42DE5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3AF2-DC2C-424C-9550-73D6F6608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147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0631-FD73-44CA-92AD-94EDDC42DE5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3AF2-DC2C-424C-9550-73D6F6608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40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0631-FD73-44CA-92AD-94EDDC42DE5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3AF2-DC2C-424C-9550-73D6F6608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825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0631-FD73-44CA-92AD-94EDDC42DE5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3AF2-DC2C-424C-9550-73D6F6608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955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0631-FD73-44CA-92AD-94EDDC42DE5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3AF2-DC2C-424C-9550-73D6F6608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078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0631-FD73-44CA-92AD-94EDDC42DE5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3AF2-DC2C-424C-9550-73D6F6608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038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0631-FD73-44CA-92AD-94EDDC42DE5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3AF2-DC2C-424C-9550-73D6F6608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865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0631-FD73-44CA-92AD-94EDDC42DE5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3AF2-DC2C-424C-9550-73D6F6608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49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0631-FD73-44CA-92AD-94EDDC42DE5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3AF2-DC2C-424C-9550-73D6F6608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30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0631-FD73-44CA-92AD-94EDDC42DE5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3AF2-DC2C-424C-9550-73D6F6608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666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0631-FD73-44CA-92AD-94EDDC42DE5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3AF2-DC2C-424C-9550-73D6F6608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145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0631-FD73-44CA-92AD-94EDDC42DE5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03AF2-DC2C-424C-9550-73D6F6608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213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Ln_o1uB3J0?feature=oembed" TargetMode="External"/><Relationship Id="rId4" Type="http://schemas.openxmlformats.org/officeDocument/2006/relationships/hyperlink" Target="https://www.youtube.com/watch?v=rLn_o1uB3J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38E71F3-3E56-1AC4-1CD5-FAB704D00C1F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C2C9B8-C63E-F56E-FF6F-9EDDA2DBD60B}"/>
              </a:ext>
            </a:extLst>
          </p:cNvPr>
          <p:cNvSpPr txBox="1"/>
          <p:nvPr/>
        </p:nvSpPr>
        <p:spPr>
          <a:xfrm>
            <a:off x="9588" y="6220302"/>
            <a:ext cx="9134412" cy="63094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40F3ED94-23B7-FAC3-3895-2984D7055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84" y="2585183"/>
            <a:ext cx="44102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sz="5400" b="1" dirty="0">
                <a:solidFill>
                  <a:srgbClr val="990099"/>
                </a:solidFill>
                <a:cs typeface="Arial" panose="020B0604020202020204" pitchFamily="34" charset="0"/>
              </a:rPr>
              <a:t>WRAP UP</a:t>
            </a:r>
          </a:p>
        </p:txBody>
      </p:sp>
      <p:pic>
        <p:nvPicPr>
          <p:cNvPr id="9" name="Picture 4" descr="Wrap Up Your Forex Trading Year in 4 Steps - BabyPips.com">
            <a:extLst>
              <a:ext uri="{FF2B5EF4-FFF2-40B4-BE49-F238E27FC236}">
                <a16:creationId xmlns:a16="http://schemas.microsoft.com/office/drawing/2014/main" id="{ECB088C5-9A2F-9F26-618A-3608C97FF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2" t="5772" r="23124" b="8823"/>
          <a:stretch/>
        </p:blipFill>
        <p:spPr bwMode="auto">
          <a:xfrm>
            <a:off x="4664034" y="846357"/>
            <a:ext cx="4155912" cy="530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411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0D213D6-16A4-A151-592B-B58BEA4DFD98}"/>
              </a:ext>
            </a:extLst>
          </p:cNvPr>
          <p:cNvCxnSpPr/>
          <p:nvPr/>
        </p:nvCxnSpPr>
        <p:spPr>
          <a:xfrm>
            <a:off x="0" y="464229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EF7AC4C0-646B-1167-B90D-3138A79B953C}"/>
              </a:ext>
            </a:extLst>
          </p:cNvPr>
          <p:cNvSpPr txBox="1"/>
          <p:nvPr/>
        </p:nvSpPr>
        <p:spPr>
          <a:xfrm>
            <a:off x="1" y="-84411"/>
            <a:ext cx="2566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Video </a:t>
            </a:r>
            <a:r>
              <a:rPr lang="es-MX" sz="3200" dirty="0" err="1"/>
              <a:t>Practice</a:t>
            </a:r>
            <a:endParaRPr lang="es-MX" sz="3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A5CEEF-31F4-753D-DB54-5FDD780DA28E}"/>
              </a:ext>
            </a:extLst>
          </p:cNvPr>
          <p:cNvSpPr txBox="1"/>
          <p:nvPr/>
        </p:nvSpPr>
        <p:spPr>
          <a:xfrm>
            <a:off x="28136" y="506432"/>
            <a:ext cx="567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1.- </a:t>
            </a:r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video </a:t>
            </a:r>
            <a:r>
              <a:rPr lang="es-MX" dirty="0" err="1"/>
              <a:t>then</a:t>
            </a:r>
            <a:r>
              <a:rPr lang="es-MX" dirty="0"/>
              <a:t> </a:t>
            </a:r>
            <a:r>
              <a:rPr lang="es-MX" dirty="0" err="1"/>
              <a:t>answers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activities</a:t>
            </a:r>
            <a:r>
              <a:rPr lang="es-MX" dirty="0"/>
              <a:t>.</a:t>
            </a:r>
          </a:p>
        </p:txBody>
      </p:sp>
      <p:pic>
        <p:nvPicPr>
          <p:cNvPr id="2" name="Elementos multimedia en línea 1" title="INTERCHANGE 1 UNIT 12 VIDEO - BOOK (ONION SOUP AND CHOCOLATE)">
            <a:hlinkClick r:id="" action="ppaction://media"/>
            <a:extLst>
              <a:ext uri="{FF2B5EF4-FFF2-40B4-BE49-F238E27FC236}">
                <a16:creationId xmlns:a16="http://schemas.microsoft.com/office/drawing/2014/main" id="{D963EE10-59DB-22D7-3166-A504F1BE07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7447" y="1023327"/>
            <a:ext cx="8447013" cy="503984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A72445B-D1ED-E59B-4F51-9DECFC4EDE9B}"/>
              </a:ext>
            </a:extLst>
          </p:cNvPr>
          <p:cNvSpPr txBox="1"/>
          <p:nvPr/>
        </p:nvSpPr>
        <p:spPr>
          <a:xfrm>
            <a:off x="4047979" y="6450429"/>
            <a:ext cx="5096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https://www.youtube.com/watch?v=rLn_o1uB3J0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50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35593FA4-44D5-8A96-D3E7-E3E78B373216}"/>
              </a:ext>
            </a:extLst>
          </p:cNvPr>
          <p:cNvCxnSpPr/>
          <p:nvPr/>
        </p:nvCxnSpPr>
        <p:spPr>
          <a:xfrm>
            <a:off x="0" y="464229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09F0318B-D684-E741-CBD9-91B3198C0F87}"/>
              </a:ext>
            </a:extLst>
          </p:cNvPr>
          <p:cNvSpPr txBox="1"/>
          <p:nvPr/>
        </p:nvSpPr>
        <p:spPr>
          <a:xfrm>
            <a:off x="1" y="-84411"/>
            <a:ext cx="2566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Video </a:t>
            </a:r>
            <a:r>
              <a:rPr lang="es-MX" sz="3200" dirty="0" err="1"/>
              <a:t>Practice</a:t>
            </a:r>
            <a:endParaRPr lang="es-MX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8E4A39-4E79-BA66-559E-9BD7A54EEC0F}"/>
              </a:ext>
            </a:extLst>
          </p:cNvPr>
          <p:cNvSpPr txBox="1"/>
          <p:nvPr/>
        </p:nvSpPr>
        <p:spPr>
          <a:xfrm>
            <a:off x="28136" y="506432"/>
            <a:ext cx="755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2.- </a:t>
            </a:r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video. </a:t>
            </a:r>
            <a:r>
              <a:rPr lang="es-MX" dirty="0" err="1"/>
              <a:t>Answer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questions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ther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person´s</a:t>
            </a:r>
            <a:r>
              <a:rPr lang="es-MX" dirty="0"/>
              <a:t> </a:t>
            </a:r>
            <a:r>
              <a:rPr lang="es-MX" dirty="0" err="1"/>
              <a:t>name</a:t>
            </a:r>
            <a:r>
              <a:rPr lang="es-MX" dirty="0"/>
              <a:t>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AA31069-D50F-535C-2714-20C8284C5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5" t="17505" r="9231" b="14632"/>
          <a:stretch/>
        </p:blipFill>
        <p:spPr>
          <a:xfrm>
            <a:off x="112542" y="1012873"/>
            <a:ext cx="8876713" cy="566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44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DECB9599-086E-6504-07AA-1F6FDD54CDAE}"/>
              </a:ext>
            </a:extLst>
          </p:cNvPr>
          <p:cNvCxnSpPr/>
          <p:nvPr/>
        </p:nvCxnSpPr>
        <p:spPr>
          <a:xfrm>
            <a:off x="0" y="4501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5E3CBC43-8682-CA8D-4DE9-C289B16528DF}"/>
              </a:ext>
            </a:extLst>
          </p:cNvPr>
          <p:cNvSpPr txBox="1"/>
          <p:nvPr/>
        </p:nvSpPr>
        <p:spPr>
          <a:xfrm>
            <a:off x="1" y="-84411"/>
            <a:ext cx="2566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Video </a:t>
            </a:r>
            <a:r>
              <a:rPr lang="es-MX" sz="3200" dirty="0" err="1"/>
              <a:t>Practice</a:t>
            </a:r>
            <a:endParaRPr lang="es-MX" sz="3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8DF4B49-26D7-A52B-1340-6B0C5D729735}"/>
              </a:ext>
            </a:extLst>
          </p:cNvPr>
          <p:cNvSpPr txBox="1"/>
          <p:nvPr/>
        </p:nvSpPr>
        <p:spPr>
          <a:xfrm>
            <a:off x="67987" y="3106610"/>
            <a:ext cx="889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4.- </a:t>
            </a:r>
            <a:r>
              <a:rPr lang="es-MX" dirty="0" err="1"/>
              <a:t>What´s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opinion</a:t>
            </a:r>
            <a:r>
              <a:rPr lang="es-MX" dirty="0"/>
              <a:t>?. </a:t>
            </a:r>
            <a:r>
              <a:rPr lang="es-MX" dirty="0" err="1"/>
              <a:t>Answer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questions</a:t>
            </a:r>
            <a:r>
              <a:rPr lang="es-MX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01EB14-84BB-74D6-24F5-7B7924C71D53}"/>
              </a:ext>
            </a:extLst>
          </p:cNvPr>
          <p:cNvSpPr txBox="1"/>
          <p:nvPr/>
        </p:nvSpPr>
        <p:spPr>
          <a:xfrm>
            <a:off x="0" y="574424"/>
            <a:ext cx="889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3.- </a:t>
            </a:r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details</a:t>
            </a:r>
            <a:r>
              <a:rPr lang="es-MX" dirty="0"/>
              <a:t>. Match </a:t>
            </a:r>
            <a:r>
              <a:rPr lang="es-MX" dirty="0" err="1"/>
              <a:t>each</a:t>
            </a:r>
            <a:r>
              <a:rPr lang="es-MX" dirty="0"/>
              <a:t> </a:t>
            </a:r>
            <a:r>
              <a:rPr lang="es-MX" dirty="0" err="1"/>
              <a:t>person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remedy</a:t>
            </a:r>
            <a:r>
              <a:rPr lang="es-MX" dirty="0"/>
              <a:t> he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she</a:t>
            </a:r>
            <a:r>
              <a:rPr lang="es-MX" dirty="0"/>
              <a:t> </a:t>
            </a:r>
            <a:r>
              <a:rPr lang="es-MX" dirty="0" err="1"/>
              <a:t>suggests</a:t>
            </a:r>
            <a:r>
              <a:rPr lang="es-MX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5FCCDA-2DDC-4100-5EFC-B104A2B4AA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99" t="61560" r="25386" b="20927"/>
          <a:stretch/>
        </p:blipFill>
        <p:spPr>
          <a:xfrm>
            <a:off x="590843" y="1026941"/>
            <a:ext cx="7793502" cy="18710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22FD23A-E374-CE25-B475-376AF3BEF2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7" t="18550" r="66408" b="69758"/>
          <a:stretch/>
        </p:blipFill>
        <p:spPr>
          <a:xfrm>
            <a:off x="140676" y="3643531"/>
            <a:ext cx="8384346" cy="1505243"/>
          </a:xfrm>
          <a:prstGeom prst="rect">
            <a:avLst/>
          </a:prstGeom>
        </p:spPr>
      </p:pic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F39892DE-74AB-380F-A0E1-E1EF41A8F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014152"/>
              </p:ext>
            </p:extLst>
          </p:nvPr>
        </p:nvGraphicFramePr>
        <p:xfrm>
          <a:off x="328246" y="5290232"/>
          <a:ext cx="818270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2708">
                  <a:extLst>
                    <a:ext uri="{9D8B030D-6E8A-4147-A177-3AD203B41FA5}">
                      <a16:colId xmlns:a16="http://schemas.microsoft.com/office/drawing/2014/main" val="3784296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33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754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17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086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01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80BF4E-D41E-2E4C-0DDD-3BE10FD240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84" t="25988" r="6923" b="29409"/>
          <a:stretch/>
        </p:blipFill>
        <p:spPr>
          <a:xfrm>
            <a:off x="211016" y="984738"/>
            <a:ext cx="8651630" cy="5873261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9398F4C-AED6-57B0-D9A2-F50FD159763C}"/>
              </a:ext>
            </a:extLst>
          </p:cNvPr>
          <p:cNvCxnSpPr/>
          <p:nvPr/>
        </p:nvCxnSpPr>
        <p:spPr>
          <a:xfrm>
            <a:off x="0" y="4501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48471848-403C-1BD3-D5E3-7CD9935B118A}"/>
              </a:ext>
            </a:extLst>
          </p:cNvPr>
          <p:cNvSpPr txBox="1"/>
          <p:nvPr/>
        </p:nvSpPr>
        <p:spPr>
          <a:xfrm>
            <a:off x="1" y="-84411"/>
            <a:ext cx="2566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Video </a:t>
            </a:r>
            <a:r>
              <a:rPr lang="es-MX" sz="3200" dirty="0" err="1"/>
              <a:t>Practice</a:t>
            </a:r>
            <a:endParaRPr lang="es-MX" sz="3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F34E5A-89DE-E1C0-788B-294C76D75786}"/>
              </a:ext>
            </a:extLst>
          </p:cNvPr>
          <p:cNvSpPr txBox="1"/>
          <p:nvPr/>
        </p:nvSpPr>
        <p:spPr>
          <a:xfrm>
            <a:off x="0" y="574424"/>
            <a:ext cx="889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5.- </a:t>
            </a:r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</a:t>
            </a:r>
            <a:r>
              <a:rPr lang="es-MX" dirty="0" err="1"/>
              <a:t>they</a:t>
            </a:r>
            <a:r>
              <a:rPr lang="es-MX" dirty="0"/>
              <a:t> </a:t>
            </a:r>
            <a:r>
              <a:rPr lang="es-MX" dirty="0" err="1"/>
              <a:t>say</a:t>
            </a:r>
            <a:r>
              <a:rPr lang="es-MX" dirty="0"/>
              <a:t>?. </a:t>
            </a:r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video once </a:t>
            </a:r>
            <a:r>
              <a:rPr lang="es-MX" dirty="0" err="1"/>
              <a:t>again</a:t>
            </a:r>
            <a:r>
              <a:rPr lang="es-MX" dirty="0"/>
              <a:t> and 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882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537546B-AD90-6F90-A69C-14393DC77977}"/>
              </a:ext>
            </a:extLst>
          </p:cNvPr>
          <p:cNvCxnSpPr/>
          <p:nvPr/>
        </p:nvCxnSpPr>
        <p:spPr>
          <a:xfrm>
            <a:off x="0" y="576773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426875B9-3A84-F3C6-AE9D-1373EAC1CEBF}"/>
              </a:ext>
            </a:extLst>
          </p:cNvPr>
          <p:cNvSpPr txBox="1"/>
          <p:nvPr/>
        </p:nvSpPr>
        <p:spPr>
          <a:xfrm>
            <a:off x="1" y="28133"/>
            <a:ext cx="5885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Activate</a:t>
            </a:r>
            <a:r>
              <a:rPr lang="es-MX" sz="3200" dirty="0"/>
              <a:t> </a:t>
            </a:r>
            <a:r>
              <a:rPr lang="es-MX" sz="3200" dirty="0" err="1"/>
              <a:t>knowledge</a:t>
            </a:r>
            <a:r>
              <a:rPr lang="es-MX" sz="3200" dirty="0"/>
              <a:t> “ </a:t>
            </a:r>
            <a:r>
              <a:rPr lang="es-MX" sz="3200" dirty="0" err="1"/>
              <a:t>Health</a:t>
            </a:r>
            <a:r>
              <a:rPr lang="es-MX" sz="3200" dirty="0"/>
              <a:t> care”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2DCA4AD-A4DD-418B-0CAD-9ED0EE1653E5}"/>
              </a:ext>
            </a:extLst>
          </p:cNvPr>
          <p:cNvSpPr txBox="1"/>
          <p:nvPr/>
        </p:nvSpPr>
        <p:spPr>
          <a:xfrm>
            <a:off x="28136" y="618976"/>
            <a:ext cx="8975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Read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information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culture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health</a:t>
            </a:r>
            <a:r>
              <a:rPr lang="es-MX" dirty="0"/>
              <a:t> care in North </a:t>
            </a:r>
            <a:r>
              <a:rPr lang="es-MX" dirty="0" err="1"/>
              <a:t>America</a:t>
            </a:r>
            <a:r>
              <a:rPr lang="es-MX" dirty="0"/>
              <a:t>, </a:t>
            </a:r>
            <a:r>
              <a:rPr lang="es-MX" dirty="0" err="1"/>
              <a:t>then</a:t>
            </a:r>
            <a:r>
              <a:rPr lang="es-MX" dirty="0"/>
              <a:t> </a:t>
            </a:r>
            <a:r>
              <a:rPr lang="es-MX" dirty="0" err="1"/>
              <a:t>answer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given</a:t>
            </a:r>
            <a:r>
              <a:rPr lang="es-MX" dirty="0"/>
              <a:t> </a:t>
            </a:r>
            <a:r>
              <a:rPr lang="es-MX" dirty="0" err="1"/>
              <a:t>questions</a:t>
            </a:r>
            <a:r>
              <a:rPr lang="es-MX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FDD447-E0C8-6AF6-3A2D-B8D90FA5E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4" t="25962" r="46050" b="49111"/>
          <a:stretch/>
        </p:blipFill>
        <p:spPr>
          <a:xfrm>
            <a:off x="140678" y="1280160"/>
            <a:ext cx="8848578" cy="510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2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5C036F2-5591-9E8E-676E-A869E792678E}"/>
              </a:ext>
            </a:extLst>
          </p:cNvPr>
          <p:cNvCxnSpPr/>
          <p:nvPr/>
        </p:nvCxnSpPr>
        <p:spPr>
          <a:xfrm>
            <a:off x="0" y="576773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93CD00D2-CFD1-B73D-7425-58AD4F3EF9CA}"/>
              </a:ext>
            </a:extLst>
          </p:cNvPr>
          <p:cNvSpPr txBox="1"/>
          <p:nvPr/>
        </p:nvSpPr>
        <p:spPr>
          <a:xfrm>
            <a:off x="1" y="28133"/>
            <a:ext cx="6309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Vocabulary</a:t>
            </a:r>
            <a:r>
              <a:rPr lang="es-MX" sz="3200" dirty="0"/>
              <a:t> </a:t>
            </a:r>
            <a:r>
              <a:rPr lang="es-MX" sz="3200" dirty="0" err="1"/>
              <a:t>practice</a:t>
            </a:r>
            <a:r>
              <a:rPr lang="es-MX" sz="3200" dirty="0"/>
              <a:t>  “</a:t>
            </a:r>
            <a:r>
              <a:rPr lang="es-MX" sz="3200" dirty="0" err="1"/>
              <a:t>cold</a:t>
            </a:r>
            <a:r>
              <a:rPr lang="es-MX" sz="3200" dirty="0"/>
              <a:t> remedies”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9602EF-B9E4-D4A4-FE0C-9A55563847C4}"/>
              </a:ext>
            </a:extLst>
          </p:cNvPr>
          <p:cNvSpPr txBox="1"/>
          <p:nvPr/>
        </p:nvSpPr>
        <p:spPr>
          <a:xfrm>
            <a:off x="28136" y="618976"/>
            <a:ext cx="709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remedies in </a:t>
            </a:r>
            <a:r>
              <a:rPr lang="es-MX" dirty="0" err="1"/>
              <a:t>the</a:t>
            </a:r>
            <a:r>
              <a:rPr lang="es-MX" dirty="0"/>
              <a:t> chart. Can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add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more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each</a:t>
            </a:r>
            <a:r>
              <a:rPr lang="es-MX" dirty="0"/>
              <a:t> </a:t>
            </a:r>
            <a:r>
              <a:rPr lang="es-MX" dirty="0" err="1"/>
              <a:t>category</a:t>
            </a:r>
            <a:r>
              <a:rPr lang="es-MX" dirty="0"/>
              <a:t>?.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F3F019D-9222-AFB4-E9A1-C9440D8BE4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6" t="17505" r="37538" b="16000"/>
          <a:stretch/>
        </p:blipFill>
        <p:spPr>
          <a:xfrm>
            <a:off x="126607" y="1111349"/>
            <a:ext cx="8961121" cy="561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0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5D614E5-4F8E-3A62-1A12-137A879DFA08}"/>
              </a:ext>
            </a:extLst>
          </p:cNvPr>
          <p:cNvCxnSpPr/>
          <p:nvPr/>
        </p:nvCxnSpPr>
        <p:spPr>
          <a:xfrm>
            <a:off x="0" y="576773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CEBADB78-6C06-EF4D-2813-C4CF0012508A}"/>
              </a:ext>
            </a:extLst>
          </p:cNvPr>
          <p:cNvSpPr txBox="1"/>
          <p:nvPr/>
        </p:nvSpPr>
        <p:spPr>
          <a:xfrm>
            <a:off x="1" y="28133"/>
            <a:ext cx="3191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Grammar</a:t>
            </a:r>
            <a:r>
              <a:rPr lang="es-MX" sz="3200" dirty="0"/>
              <a:t> </a:t>
            </a:r>
            <a:r>
              <a:rPr lang="es-MX" sz="3200" dirty="0" err="1"/>
              <a:t>Practice</a:t>
            </a:r>
            <a:endParaRPr lang="es-MX" sz="3200" b="1" i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A4D002-2324-2FD7-D505-F11D6624299C}"/>
              </a:ext>
            </a:extLst>
          </p:cNvPr>
          <p:cNvSpPr txBox="1"/>
          <p:nvPr/>
        </p:nvSpPr>
        <p:spPr>
          <a:xfrm>
            <a:off x="28136" y="618976"/>
            <a:ext cx="898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Give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advice</a:t>
            </a:r>
            <a:r>
              <a:rPr lang="es-MX" dirty="0"/>
              <a:t>, </a:t>
            </a:r>
            <a:r>
              <a:rPr lang="es-MX" dirty="0" err="1"/>
              <a:t>add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more </a:t>
            </a:r>
            <a:r>
              <a:rPr lang="es-MX" dirty="0" err="1"/>
              <a:t>suggestions</a:t>
            </a:r>
            <a:r>
              <a:rPr lang="es-MX" dirty="0"/>
              <a:t> in </a:t>
            </a:r>
            <a:r>
              <a:rPr lang="es-MX" dirty="0" err="1"/>
              <a:t>each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helath</a:t>
            </a:r>
            <a:r>
              <a:rPr lang="es-MX" dirty="0"/>
              <a:t> </a:t>
            </a:r>
            <a:r>
              <a:rPr lang="es-MX" dirty="0" err="1"/>
              <a:t>problems</a:t>
            </a:r>
            <a:r>
              <a:rPr lang="es-MX" dirty="0"/>
              <a:t>. (use  </a:t>
            </a:r>
            <a:r>
              <a:rPr lang="es-MX" dirty="0" err="1"/>
              <a:t>modals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give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suggestions</a:t>
            </a:r>
            <a:r>
              <a:rPr lang="es-MX" dirty="0"/>
              <a:t>)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0DCC20D-A541-A710-3A8E-B937E390C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2" t="29725" r="53385" b="26398"/>
          <a:stretch/>
        </p:blipFill>
        <p:spPr>
          <a:xfrm>
            <a:off x="56272" y="1153550"/>
            <a:ext cx="8961120" cy="57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C9B3CA-E45C-D653-97A0-E7D94AEC4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84" t="37065" r="7539" b="25851"/>
          <a:stretch/>
        </p:blipFill>
        <p:spPr>
          <a:xfrm>
            <a:off x="28132" y="1336430"/>
            <a:ext cx="9084624" cy="5465298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61C8C50-E9DD-4950-E37C-31491C8FF6D8}"/>
              </a:ext>
            </a:extLst>
          </p:cNvPr>
          <p:cNvCxnSpPr/>
          <p:nvPr/>
        </p:nvCxnSpPr>
        <p:spPr>
          <a:xfrm>
            <a:off x="0" y="576773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73BEB52-8DBB-E1F8-9606-0EE760223DB4}"/>
              </a:ext>
            </a:extLst>
          </p:cNvPr>
          <p:cNvSpPr txBox="1"/>
          <p:nvPr/>
        </p:nvSpPr>
        <p:spPr>
          <a:xfrm>
            <a:off x="1" y="28133"/>
            <a:ext cx="3191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Grammar</a:t>
            </a:r>
            <a:r>
              <a:rPr lang="es-MX" sz="3200" dirty="0"/>
              <a:t> </a:t>
            </a:r>
            <a:r>
              <a:rPr lang="es-MX" sz="3200" dirty="0" err="1"/>
              <a:t>Practice</a:t>
            </a:r>
            <a:endParaRPr lang="es-MX" sz="3200" b="1" i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74326-F7CE-D829-AD94-52EEC0356C8D}"/>
              </a:ext>
            </a:extLst>
          </p:cNvPr>
          <p:cNvSpPr txBox="1"/>
          <p:nvPr/>
        </p:nvSpPr>
        <p:spPr>
          <a:xfrm>
            <a:off x="28136" y="618976"/>
            <a:ext cx="898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b="1" dirty="0" err="1"/>
              <a:t>may</a:t>
            </a:r>
            <a:r>
              <a:rPr lang="es-MX" b="1" dirty="0"/>
              <a:t> </a:t>
            </a:r>
            <a:r>
              <a:rPr lang="es-MX" b="1" dirty="0" err="1"/>
              <a:t>or</a:t>
            </a:r>
            <a:r>
              <a:rPr lang="es-MX" b="1" dirty="0"/>
              <a:t> </a:t>
            </a:r>
            <a:r>
              <a:rPr lang="es-MX" b="1" dirty="0" err="1"/>
              <a:t>could</a:t>
            </a:r>
            <a:r>
              <a:rPr lang="es-MX" b="1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make</a:t>
            </a:r>
            <a:r>
              <a:rPr lang="es-MX" dirty="0"/>
              <a:t> </a:t>
            </a:r>
            <a:r>
              <a:rPr lang="es-MX" dirty="0" err="1"/>
              <a:t>requests</a:t>
            </a:r>
            <a:r>
              <a:rPr lang="es-MX" dirty="0"/>
              <a:t>, and </a:t>
            </a:r>
            <a:r>
              <a:rPr lang="es-MX" b="1" dirty="0" err="1"/>
              <a:t>should</a:t>
            </a:r>
            <a:r>
              <a:rPr lang="es-MX" b="1" dirty="0"/>
              <a:t>, try, </a:t>
            </a:r>
            <a:r>
              <a:rPr lang="es-MX" b="1" dirty="0" err="1"/>
              <a:t>or</a:t>
            </a:r>
            <a:r>
              <a:rPr lang="es-MX" b="1" dirty="0"/>
              <a:t> </a:t>
            </a:r>
            <a:r>
              <a:rPr lang="es-MX" b="1" dirty="0" err="1"/>
              <a:t>suggest</a:t>
            </a:r>
            <a:r>
              <a:rPr lang="es-MX" b="1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give</a:t>
            </a:r>
            <a:r>
              <a:rPr lang="es-MX" dirty="0"/>
              <a:t> </a:t>
            </a:r>
            <a:r>
              <a:rPr lang="es-MX" dirty="0" err="1"/>
              <a:t>suggestions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019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BDCB30-A857-1A50-858A-FAADBF7C6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52" t="10391" r="6535" b="26602"/>
          <a:stretch/>
        </p:blipFill>
        <p:spPr>
          <a:xfrm>
            <a:off x="225082" y="422032"/>
            <a:ext cx="8567225" cy="6435968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0A03946-B373-8716-9584-148AD3DA255E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B08C8E7C-55CD-FFEE-8493-E1635410AEE8}"/>
              </a:ext>
            </a:extLst>
          </p:cNvPr>
          <p:cNvSpPr txBox="1"/>
          <p:nvPr/>
        </p:nvSpPr>
        <p:spPr>
          <a:xfrm>
            <a:off x="1" y="-14071"/>
            <a:ext cx="2248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Reading </a:t>
            </a:r>
            <a:r>
              <a:rPr lang="es-MX" sz="2400" dirty="0" err="1"/>
              <a:t>Practice</a:t>
            </a:r>
            <a:endParaRPr lang="es-MX" sz="2400" b="1" i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FF5421-0214-3CD1-A77B-8DED8E691155}"/>
              </a:ext>
            </a:extLst>
          </p:cNvPr>
          <p:cNvSpPr txBox="1"/>
          <p:nvPr/>
        </p:nvSpPr>
        <p:spPr>
          <a:xfrm>
            <a:off x="2363372" y="0"/>
            <a:ext cx="177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69 </a:t>
            </a:r>
          </a:p>
        </p:txBody>
      </p:sp>
    </p:spTree>
    <p:extLst>
      <p:ext uri="{BB962C8B-B14F-4D97-AF65-F5344CB8AC3E}">
        <p14:creationId xmlns:p14="http://schemas.microsoft.com/office/powerpoint/2010/main" val="50423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60E1F2-3243-F053-6B36-53D2E7108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00" t="59646" r="8000" b="17095"/>
          <a:stretch/>
        </p:blipFill>
        <p:spPr>
          <a:xfrm>
            <a:off x="140675" y="281353"/>
            <a:ext cx="8623496" cy="369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8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2CDED10-06DD-20E3-9DD1-1AAE5FCD4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46" t="13127" r="7077" b="16274"/>
          <a:stretch/>
        </p:blipFill>
        <p:spPr>
          <a:xfrm>
            <a:off x="98474" y="534572"/>
            <a:ext cx="8567224" cy="6323428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03EE20C-352A-EAB1-05B2-8BCB29EB674A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7BBA5B08-E4AC-0828-792D-6EDC64315CDF}"/>
              </a:ext>
            </a:extLst>
          </p:cNvPr>
          <p:cNvSpPr txBox="1"/>
          <p:nvPr/>
        </p:nvSpPr>
        <p:spPr>
          <a:xfrm>
            <a:off x="1" y="-14071"/>
            <a:ext cx="2248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Reading </a:t>
            </a:r>
            <a:r>
              <a:rPr lang="es-MX" sz="2400" dirty="0" err="1"/>
              <a:t>Practice</a:t>
            </a:r>
            <a:endParaRPr lang="es-MX" sz="2400" b="1" i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458E8A-422D-E93C-FCF5-9E3B91EBC5DD}"/>
              </a:ext>
            </a:extLst>
          </p:cNvPr>
          <p:cNvSpPr txBox="1"/>
          <p:nvPr/>
        </p:nvSpPr>
        <p:spPr>
          <a:xfrm>
            <a:off x="2433712" y="28136"/>
            <a:ext cx="20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83 </a:t>
            </a:r>
          </a:p>
        </p:txBody>
      </p:sp>
    </p:spTree>
    <p:extLst>
      <p:ext uri="{BB962C8B-B14F-4D97-AF65-F5344CB8AC3E}">
        <p14:creationId xmlns:p14="http://schemas.microsoft.com/office/powerpoint/2010/main" val="383307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E2E7506-D154-F9F7-4165-3890E1110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85" t="58551" r="17692" b="23115"/>
          <a:stretch/>
        </p:blipFill>
        <p:spPr>
          <a:xfrm>
            <a:off x="0" y="309489"/>
            <a:ext cx="8539091" cy="33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72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229</Words>
  <Application>Microsoft Office PowerPoint</Application>
  <PresentationFormat>Carta (216 x 279 mm)</PresentationFormat>
  <Paragraphs>30</Paragraphs>
  <Slides>13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javier puente</cp:lastModifiedBy>
  <cp:revision>7</cp:revision>
  <dcterms:created xsi:type="dcterms:W3CDTF">2022-08-24T16:22:27Z</dcterms:created>
  <dcterms:modified xsi:type="dcterms:W3CDTF">2022-10-12T03:15:34Z</dcterms:modified>
</cp:coreProperties>
</file>