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5643C8-0700-8643-8ACE-B530E49EB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A76C91-9488-1644-8CA1-E39CDF328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331E60-639D-004B-92FD-346739566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FAEA-3839-B145-8691-42A5EF58CECC}" type="datetimeFigureOut">
              <a:rPr lang="es-MX" smtClean="0"/>
              <a:t>26/04/23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0DFF03-708E-244E-B7AA-515FA6BCB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1FB942-F0C9-1C47-B176-C97318E5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466D-2AE6-A147-9C81-42CEE4966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275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43C1E5-E29E-2240-AAF6-F6AD39C78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C95D04-E05D-6B4B-BB0D-84EABFF38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D72BDB-3BA6-C841-83C9-4D41A2047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FAEA-3839-B145-8691-42A5EF58CECC}" type="datetimeFigureOut">
              <a:rPr lang="es-MX" smtClean="0"/>
              <a:t>26/04/23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BAA5D9-019E-1847-8063-3DF991DBC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58BE7B-8844-EE41-B930-AB22A0EC8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466D-2AE6-A147-9C81-42CEE4966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562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CD5CB1-AC59-3942-8269-2504495267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CDE517-FB1F-3648-93AE-C8F9AED3C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1C12DB-8358-F84C-A5ED-5BE51676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FAEA-3839-B145-8691-42A5EF58CECC}" type="datetimeFigureOut">
              <a:rPr lang="es-MX" smtClean="0"/>
              <a:t>26/04/23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9E1683-0DE6-E84D-8B08-E8489635D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783243-32D3-3646-BEC5-F9B38FA32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466D-2AE6-A147-9C81-42CEE4966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499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3A404-5B16-FB43-AD72-497DC528F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5A96E3-308E-5746-8CA4-D5098104D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E5676D-BC26-6F4E-980F-ED711CD4F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FAEA-3839-B145-8691-42A5EF58CECC}" type="datetimeFigureOut">
              <a:rPr lang="es-MX" smtClean="0"/>
              <a:t>26/04/23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FDCE8A-315F-A545-AB0C-7FC465CCA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A7332C-999D-594E-BF68-C34770EEC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466D-2AE6-A147-9C81-42CEE4966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32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5549B-32D4-4F4D-B426-29240AAB8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95E653-3A08-8842-A43B-DC1874802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3D1BE6-15B4-A448-AD59-E171407FE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FAEA-3839-B145-8691-42A5EF58CECC}" type="datetimeFigureOut">
              <a:rPr lang="es-MX" smtClean="0"/>
              <a:t>26/04/23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814948-B70C-9040-8F8C-9C6A3D841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66A6A1-4EF4-AC43-86E3-C36177DEA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466D-2AE6-A147-9C81-42CEE4966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71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17AF3-430A-594E-B2C3-FA70CBD08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6B1EF3-10B3-8F41-969C-50BBF62EFE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E175A9-961A-9B47-AF1B-F3ADDE8D1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1E5430-02AF-BE42-B82F-9F432228E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FAEA-3839-B145-8691-42A5EF58CECC}" type="datetimeFigureOut">
              <a:rPr lang="es-MX" smtClean="0"/>
              <a:t>26/04/23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35DEE2-C3A5-E04A-80AD-C7720D0C6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70915C-CCCA-C345-AB12-6BE5FDD83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466D-2AE6-A147-9C81-42CEE4966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1584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7061D7-0D25-234B-BF4C-A613BD21F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DFB75F-F208-BE4C-89DE-90CE0912D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5DDF83-0B7B-F040-9A1B-FFDE9EAE9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C5F3273-7828-154B-BA06-4BFA046B5B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07C6B7-B039-5D44-8440-1B8B34A78A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641CE8-8704-8740-B7D3-1CB5CAC1D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FAEA-3839-B145-8691-42A5EF58CECC}" type="datetimeFigureOut">
              <a:rPr lang="es-MX" smtClean="0"/>
              <a:t>26/04/23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48EDC71-9E3C-AA41-B8D5-6F2F8D101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EDCAF24-72E7-4943-A007-8E76DB9DD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466D-2AE6-A147-9C81-42CEE4966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36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944AF-37E3-6645-A77E-46D5D1679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E8014EF-939E-ED45-9DD4-D969A9E5F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FAEA-3839-B145-8691-42A5EF58CECC}" type="datetimeFigureOut">
              <a:rPr lang="es-MX" smtClean="0"/>
              <a:t>26/04/23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50C0CE-1265-244F-96E5-2AF97449A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0D1C96-5A79-9B43-8FFB-67076867F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466D-2AE6-A147-9C81-42CEE4966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5039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4273D58-6546-F146-9C2C-E15BB44DB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FAEA-3839-B145-8691-42A5EF58CECC}" type="datetimeFigureOut">
              <a:rPr lang="es-MX" smtClean="0"/>
              <a:t>26/04/23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DD29481-9F3D-4E42-BB5C-D5628CB80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1BDAAD-5723-CB41-96AC-4C2DF9476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466D-2AE6-A147-9C81-42CEE4966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787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DC4AA5-ED22-2745-8981-DB6EF118C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349158-36E8-644F-BD57-B97AC7A1A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E55B209-FC4A-0D4F-8511-613067088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DB78EF-BB3C-5544-B710-6D177BAA3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FAEA-3839-B145-8691-42A5EF58CECC}" type="datetimeFigureOut">
              <a:rPr lang="es-MX" smtClean="0"/>
              <a:t>26/04/23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4C1CB9-9D80-0545-8538-FEC74AB4C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53A450-7DBD-EF49-BF74-B72069B9D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466D-2AE6-A147-9C81-42CEE4966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118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7EC4F-1E6B-874C-ADAA-8DC95AA2B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F313731-E835-F540-B535-2F4727FE0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C5F56E-A763-C54C-A9FB-579FC347A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AAD6DE-853A-B44C-BD91-DD926876F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FAEA-3839-B145-8691-42A5EF58CECC}" type="datetimeFigureOut">
              <a:rPr lang="es-MX" smtClean="0"/>
              <a:t>26/04/23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E4090A-A83A-DC42-9739-EA09683BA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ACF137-B658-F745-A12A-791CD23F4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466D-2AE6-A147-9C81-42CEE4966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996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21C8C2-6632-4C4F-AE92-AEBFA3FCC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7DCBAB-60C6-B140-8EBC-E544BD27F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18E63D-0BA4-9040-9EBE-47744CCF5D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CFAEA-3839-B145-8691-42A5EF58CECC}" type="datetimeFigureOut">
              <a:rPr lang="es-MX" smtClean="0"/>
              <a:t>26/04/23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E9A96B-8F7D-6B4A-BADE-AC94360538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6347E7-4938-A84A-BB38-6BDA8663A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4466D-2AE6-A147-9C81-42CEE4966E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102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05885EC-C9D0-0A41-9425-52FC6EBAAB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729583" y="1154319"/>
            <a:ext cx="2818986" cy="790012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FADF5E0-F4D8-F04D-A3E9-EFFB3D45D9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562979" y="-173645"/>
            <a:ext cx="2818986" cy="385453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1629ACD-982E-D94F-B723-650EC99CD5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2707618" y="-2174473"/>
            <a:ext cx="2818986" cy="7856189"/>
          </a:xfrm>
          <a:prstGeom prst="rect">
            <a:avLst/>
          </a:prstGeom>
        </p:spPr>
      </p:pic>
      <p:pic>
        <p:nvPicPr>
          <p:cNvPr id="1026" name="Picture 2" descr="Irregular Verbs: Definition &amp; Examples | Grammarly Blog">
            <a:extLst>
              <a:ext uri="{FF2B5EF4-FFF2-40B4-BE49-F238E27FC236}">
                <a16:creationId xmlns:a16="http://schemas.microsoft.com/office/drawing/2014/main" id="{78C84910-3F66-064E-BB39-58DD63D8D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563904" y="4028048"/>
            <a:ext cx="3653844" cy="192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021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CRISTINA ARACELY ALVARADO CHAVARRIA</dc:creator>
  <cp:lastModifiedBy>CRISTINA ARACELY ALVARADO CHAVARRIA</cp:lastModifiedBy>
  <cp:revision>1</cp:revision>
  <dcterms:created xsi:type="dcterms:W3CDTF">2023-04-26T19:41:32Z</dcterms:created>
  <dcterms:modified xsi:type="dcterms:W3CDTF">2023-04-26T19:45:40Z</dcterms:modified>
</cp:coreProperties>
</file>