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10/06/2023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53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ENEP carta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yikie laguna</cp:lastModifiedBy>
  <cp:revision>7</cp:revision>
  <dcterms:created xsi:type="dcterms:W3CDTF">2020-02-12T18:07:36Z</dcterms:created>
  <dcterms:modified xsi:type="dcterms:W3CDTF">2023-06-10T22:44:01Z</dcterms:modified>
</cp:coreProperties>
</file>