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CF4D7-F2ED-DC27-E12D-5E6258B0C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50AD79-7D36-3326-1ADD-39302142A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3CC11-2AEC-31C5-E197-F0ADF6209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3D952-ED3A-5D35-4F15-2874E1A2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5CA02D-3AF2-10AD-BC90-F7CC288C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43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4E1F0-BD7E-2FFA-BD31-94A8C9BA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217219-C30A-CF48-8CA7-86D92563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7ECA7E-0877-B08B-2E15-B91DFFBA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919D5-EE53-3185-8F84-4108EA9D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B530D-8652-7F6B-DCCA-DE12EF90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36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ADF749-E646-9516-985B-A77A498F4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2352CB-5148-F7E3-C83C-98DCC4B23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CFE11-9792-A916-0202-3D946734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C13168-BC97-8B62-7D16-D69C20C6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2D494-0A37-BFFE-F2DB-C98D97F6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4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0FD64-C7C7-74CF-9C6D-EC9898E35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2828F-38C1-C2C3-2436-42DE2B4F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5DA93E-AA4B-78BB-CFBE-0C145E3A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0C3C0-3BD5-BAE6-4B6D-7D6E1615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038496-6F4B-14FA-8416-47A57C56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4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FBE04-550D-0FAA-F5B9-71B7C766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05326B-70A9-7C3C-2CBA-966914A9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5D6CB-7BC1-5306-3871-F47F31CD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024F08-2AA6-BD5D-EB0C-3240B5FD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386148-7210-DA14-56E2-1499644E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795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1A8D4-DA95-53C6-9327-ED543543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AB9B1-20DF-CD2A-666C-B78B00802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909A85-4AFC-6627-EA1E-C12EF53DE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AC1809-0FA9-5B7B-3947-C9DC4E7A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4EE6F3-3F14-6902-A50E-31982FB5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6CFAC-9EDB-F08D-4E22-F2608BE2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7162A-FC0C-0B7E-36B4-2284E32B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6E322-7E61-8E4C-278B-6B83006CF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643852-A805-E5EC-09A1-C28F399C7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95D72C-9E1A-51B0-C591-291841D2C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E366B3-9A2A-EFEC-8687-5E578B766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0A2107-E12B-1AFD-4A6F-ECCE1C8D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4A4E6C-DC01-7A1D-C935-DFC9E9D0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608089-065C-A204-E1B3-1AC5DF24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46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27EB5-BC93-618F-DC24-54D8F38F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248B0A-62E2-D2EB-3E8A-336FC7B3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67A959-1ED1-8799-9998-0CDD41FA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051543-8E58-14C4-0952-E5D23855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6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39ED19-A764-175B-0F51-B6D0C660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CA260-9655-3228-2302-DD683BA51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578CD6-28DD-6911-7CA4-0A965FB6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30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2078A-B555-6DCF-6885-DA05EEC2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4E7010-FB03-C657-3A47-193D0D2E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79BF4D-A32C-F769-774A-CC13737F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A6D57C-4635-06ED-3A54-0EDE77A1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20F1CF-84C2-0BA2-C73A-A06C6304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7186E1-03A7-C4B1-32BC-AA1045B4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94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F0E4F-1D69-E866-DD67-21D0CF99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5AA4EB-82FA-4BEB-CC63-A53FB0D8B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0774C6-1F59-34F3-6E53-5BE989617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0732D3-0471-0DF0-1699-715E258F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86F960-A744-CE62-C441-3783E83B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35F2AB-31AE-C564-CEDF-371A6A21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69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D571A0-1419-B5C7-2654-E7A994D9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806190-D5CD-554A-44A9-1BD3E7285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18CF8-7B4D-EFE8-E303-EECFE8FB3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F8FE-26E2-4D22-A9D4-BF42A5CEB232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24C8F8-8437-018B-A111-0A2CF8B55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6B4C47-37B5-89C1-6D22-090E9589A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7A56-DB14-404E-9F17-73AB186C4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37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934B4AA-14AF-2358-382E-5BD0189913D2}"/>
              </a:ext>
            </a:extLst>
          </p:cNvPr>
          <p:cNvSpPr txBox="1"/>
          <p:nvPr/>
        </p:nvSpPr>
        <p:spPr>
          <a:xfrm>
            <a:off x="258792" y="335845"/>
            <a:ext cx="1189661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ESCUELA NORMAL DE EDUCACIÓN PREESCOLAR</a:t>
            </a:r>
          </a:p>
          <a:p>
            <a:endParaRPr lang="es-MX" b="1" dirty="0"/>
          </a:p>
          <a:p>
            <a:r>
              <a:rPr lang="es-MX" b="1" dirty="0"/>
              <a:t> </a:t>
            </a:r>
          </a:p>
          <a:p>
            <a:endParaRPr lang="es-MX" b="1" dirty="0"/>
          </a:p>
          <a:p>
            <a:pPr algn="ctr"/>
            <a:r>
              <a:rPr lang="es-MX" b="1" dirty="0"/>
              <a:t>TECNOLOGÍAS DIGITALES PARA EL APRENDIZAJE Y LA ENSEÑANZA </a:t>
            </a:r>
          </a:p>
          <a:p>
            <a:pPr algn="ctr"/>
            <a:r>
              <a:rPr lang="es-MX" dirty="0"/>
              <a:t>Unidad 2 “Literacidad digital y seguridad de la información en Internet”</a:t>
            </a:r>
          </a:p>
          <a:p>
            <a:endParaRPr lang="es-MX" dirty="0"/>
          </a:p>
          <a:p>
            <a:pPr algn="ctr"/>
            <a:r>
              <a:rPr lang="es-MX" dirty="0"/>
              <a:t>PRESENTADO POR:</a:t>
            </a:r>
          </a:p>
          <a:p>
            <a:pPr algn="ctr"/>
            <a:r>
              <a:rPr lang="es-MX" dirty="0"/>
              <a:t>Karen Guadalupe Cazares Soto #5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MAESTRO:</a:t>
            </a:r>
          </a:p>
          <a:p>
            <a:pPr algn="ctr"/>
            <a:r>
              <a:rPr lang="es-MX" dirty="0"/>
              <a:t>Diana Elizabeth Cerda Orocio</a:t>
            </a:r>
          </a:p>
          <a:p>
            <a:pPr algn="ctr"/>
            <a:endParaRPr lang="es-MX" dirty="0"/>
          </a:p>
          <a:p>
            <a:pPr algn="just"/>
            <a:r>
              <a:rPr lang="es-MX" dirty="0"/>
              <a:t>Dominios y desempeños del perfil de egreso:</a:t>
            </a:r>
          </a:p>
          <a:p>
            <a:pPr algn="just"/>
            <a:r>
              <a:rPr lang="es-MX" dirty="0"/>
              <a:t>•	Desarrolla una cultura digital para generar procesos de aprendizaje significativo, colaborativo, ético e incluyente en diferentes escenarios y contextos coherentes con el plan y programas de estudio vigentes.</a:t>
            </a:r>
          </a:p>
          <a:p>
            <a:pPr algn="just"/>
            <a:r>
              <a:rPr lang="es-MX" dirty="0"/>
              <a:t>•	Valora y aplica la investigación educativa como proceso complejo, continuo y crítico que permite reconocer los procesos de desarrollo, de enseñanza y aprendizaje, así como la realidad sociocultural de las niñas y los niños de preescolar, para hacer una intervención pertinente en situaciones educativas diversas, y aportar experiencias y reflexiones al campo de la educación preescolar.</a:t>
            </a:r>
          </a:p>
          <a:p>
            <a:endParaRPr lang="es-MX" dirty="0"/>
          </a:p>
          <a:p>
            <a:endParaRPr lang="es-MX" dirty="0"/>
          </a:p>
          <a:p>
            <a:pPr algn="r"/>
            <a:r>
              <a:rPr lang="es-MX" dirty="0"/>
              <a:t>Saltillo, Coahuila de Zaragoza                                                                                                                                      septiembre 2023 </a:t>
            </a:r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CA748B64-75B2-4D24-142E-D2432463A2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48" y="335845"/>
            <a:ext cx="1360526" cy="188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1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0D48CD-DB6A-78B7-F613-CDD306AC5602}"/>
              </a:ext>
            </a:extLst>
          </p:cNvPr>
          <p:cNvSpPr txBox="1"/>
          <p:nvPr/>
        </p:nvSpPr>
        <p:spPr>
          <a:xfrm>
            <a:off x="733245" y="655608"/>
            <a:ext cx="10230929" cy="1121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E36CEDE-17B4-DE11-3C2F-E4D28D962AE2}"/>
              </a:ext>
            </a:extLst>
          </p:cNvPr>
          <p:cNvSpPr txBox="1"/>
          <p:nvPr/>
        </p:nvSpPr>
        <p:spPr>
          <a:xfrm>
            <a:off x="253042" y="22716"/>
            <a:ext cx="11789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De manera individual subir las actividades del cuento, el video de navega seguro y el video de las redes sociales a una red social que utilicen, después de eso elaborar una presentación que contenga un resumen de lo visto en la unidad 2 “Literacidad digital y seguridad de la información en Internet” la presentación debe tener una diapositiva con un menú poniendo el título de las actividades y en cada una el link que lleve a la actividad, insertar otra diapositiva con la nota reflexiva  </a:t>
            </a:r>
          </a:p>
          <a:p>
            <a:pPr algn="just"/>
            <a:r>
              <a:rPr lang="es-MX" dirty="0"/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556BFC0-5FB9-0434-26F0-2D04D1931242}"/>
              </a:ext>
            </a:extLst>
          </p:cNvPr>
          <p:cNvSpPr txBox="1"/>
          <p:nvPr/>
        </p:nvSpPr>
        <p:spPr>
          <a:xfrm>
            <a:off x="4770407" y="1216325"/>
            <a:ext cx="2234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Rubrica </a:t>
            </a:r>
          </a:p>
          <a:p>
            <a:pPr algn="ctr"/>
            <a:endParaRPr lang="es-MX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0317F1D-3258-6D2D-C246-44922268C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7713"/>
              </p:ext>
            </p:extLst>
          </p:nvPr>
        </p:nvGraphicFramePr>
        <p:xfrm>
          <a:off x="253042" y="1617444"/>
          <a:ext cx="11685915" cy="4799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5229">
                  <a:extLst>
                    <a:ext uri="{9D8B030D-6E8A-4147-A177-3AD203B41FA5}">
                      <a16:colId xmlns:a16="http://schemas.microsoft.com/office/drawing/2014/main" val="1376904326"/>
                    </a:ext>
                  </a:extLst>
                </a:gridCol>
                <a:gridCol w="2492106">
                  <a:extLst>
                    <a:ext uri="{9D8B030D-6E8A-4147-A177-3AD203B41FA5}">
                      <a16:colId xmlns:a16="http://schemas.microsoft.com/office/drawing/2014/main" val="2873746499"/>
                    </a:ext>
                  </a:extLst>
                </a:gridCol>
                <a:gridCol w="2181581">
                  <a:extLst>
                    <a:ext uri="{9D8B030D-6E8A-4147-A177-3AD203B41FA5}">
                      <a16:colId xmlns:a16="http://schemas.microsoft.com/office/drawing/2014/main" val="1848651709"/>
                    </a:ext>
                  </a:extLst>
                </a:gridCol>
                <a:gridCol w="2025755">
                  <a:extLst>
                    <a:ext uri="{9D8B030D-6E8A-4147-A177-3AD203B41FA5}">
                      <a16:colId xmlns:a16="http://schemas.microsoft.com/office/drawing/2014/main" val="3090455688"/>
                    </a:ext>
                  </a:extLst>
                </a:gridCol>
                <a:gridCol w="3271244">
                  <a:extLst>
                    <a:ext uri="{9D8B030D-6E8A-4147-A177-3AD203B41FA5}">
                      <a16:colId xmlns:a16="http://schemas.microsoft.com/office/drawing/2014/main" val="2995109912"/>
                    </a:ext>
                  </a:extLst>
                </a:gridCol>
              </a:tblGrid>
              <a:tr h="209150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7695" marR="321310" indent="-271780">
                        <a:lnSpc>
                          <a:spcPct val="101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Excepcional</a:t>
                      </a:r>
                      <a:r>
                        <a:rPr lang="es-ES" sz="1000" spc="-260" dirty="0">
                          <a:effectLst/>
                        </a:rPr>
                        <a:t>  10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065" marR="273685" indent="-231775">
                        <a:lnSpc>
                          <a:spcPct val="101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Admirable</a:t>
                      </a:r>
                      <a:r>
                        <a:rPr lang="es-ES" sz="1000" spc="-260" dirty="0">
                          <a:effectLst/>
                        </a:rPr>
                        <a:t>  8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4345" marR="251460" indent="-208915">
                        <a:lnSpc>
                          <a:spcPct val="101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Aceptable</a:t>
                      </a:r>
                      <a:r>
                        <a:rPr lang="es-ES" sz="1000" spc="-260" dirty="0">
                          <a:effectLst/>
                        </a:rPr>
                        <a:t> 6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5795" marR="633730" algn="ctr">
                        <a:lnSpc>
                          <a:spcPct val="101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Amateur</a:t>
                      </a:r>
                      <a:r>
                        <a:rPr lang="es-ES" sz="1000" spc="-260" dirty="0">
                          <a:effectLst/>
                        </a:rPr>
                        <a:t>  5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8619585"/>
                  </a:ext>
                </a:extLst>
              </a:tr>
              <a:tr h="702525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15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158750" marR="149860"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Contenido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5651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Abundancia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claramente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relacionado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que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expone;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los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puntos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principales</a:t>
                      </a:r>
                      <a:r>
                        <a:rPr lang="es-ES" sz="1000" spc="8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8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desarrollan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claridad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-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toda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la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evidencia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da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sustento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</a:t>
                      </a:r>
                      <a:r>
                        <a:rPr lang="es-ES" sz="1000" spc="35" dirty="0">
                          <a:effectLst/>
                        </a:rPr>
                        <a:t>l 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tema;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 marR="67310" indent="-317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Información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suficiente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que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relaciona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tema;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muchos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puntos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están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bien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desarrollados,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pero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hay</a:t>
                      </a:r>
                      <a:r>
                        <a:rPr lang="es-ES" sz="1000" spc="-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un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equilibrio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irregular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entre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ellos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endParaRPr lang="es-MX" sz="1000" dirty="0">
                        <a:effectLst/>
                      </a:endParaRPr>
                    </a:p>
                    <a:p>
                      <a:pPr marL="94615" marR="83185" algn="ctr">
                        <a:lnSpc>
                          <a:spcPts val="10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poca</a:t>
                      </a:r>
                      <a:r>
                        <a:rPr lang="es-ES" sz="1000" spc="8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variación.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83820" marR="73025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Hay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una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gran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cantidad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información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no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conecta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claramente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con</a:t>
                      </a:r>
                      <a:r>
                        <a:rPr lang="es-ES" sz="1000" spc="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principal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expone.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86360" marR="74295" indent="-2540" algn="ctr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6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</a:t>
                      </a:r>
                      <a:r>
                        <a:rPr lang="es-ES" sz="1000" spc="5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</a:t>
                      </a:r>
                      <a:r>
                        <a:rPr lang="es-ES" sz="1000" spc="7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argumentación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principal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expone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no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está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clara.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 incluye información que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no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da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soporte</a:t>
                      </a:r>
                      <a:r>
                        <a:rPr lang="es-ES" sz="1000" spc="6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ninguna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manera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dicha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tesis.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1732374"/>
                  </a:ext>
                </a:extLst>
              </a:tr>
              <a:tr h="1012810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90805" marR="64135" indent="-952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Coherencia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y</a:t>
                      </a:r>
                      <a:r>
                        <a:rPr lang="es-ES" sz="1000" spc="-2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organización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 marR="64770" indent="190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desarrolla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especifica</a:t>
                      </a:r>
                      <a:r>
                        <a:rPr lang="es-ES" sz="1000" spc="2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claramente;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los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ejemplos</a:t>
                      </a:r>
                      <a:r>
                        <a:rPr lang="es-ES" sz="1000" spc="6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específicos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son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apropiados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permiten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desarrollar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tema;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las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conclusiones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son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claras;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la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presentación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fluida;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hacen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transiciones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apropiadas;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está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bien</a:t>
                      </a:r>
                      <a:r>
                        <a:rPr lang="es-ES" sz="1000" spc="9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organizada.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93345" marR="83185" indent="1905" algn="ctr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mayor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parte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-2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información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presenta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una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secuencia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lógica;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generalmente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bien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organizada,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pero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necesita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mejorar las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transiciones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entre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las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ideas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expuestas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y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entre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los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medios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empleados.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81280" marR="69215" indent="-63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Los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conceptos</a:t>
                      </a:r>
                      <a:r>
                        <a:rPr lang="es-ES" sz="1000" spc="8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y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las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ideas</a:t>
                      </a:r>
                      <a:r>
                        <a:rPr lang="es-ES" sz="1000" spc="6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</a:t>
                      </a:r>
                      <a:r>
                        <a:rPr lang="es-ES" sz="1000" spc="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encuentran</a:t>
                      </a:r>
                      <a:r>
                        <a:rPr lang="es-ES" sz="1000" spc="-2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estrechamente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conectados;</a:t>
                      </a:r>
                      <a:r>
                        <a:rPr lang="es-ES" sz="1000" spc="7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carece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transiciones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claras;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flujo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información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y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organización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aparecen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fragmentados.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90805" marR="79375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La presentación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es fragmentada e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incoherente;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no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es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fluida;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desarrollo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central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es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vago;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no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aparece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un</a:t>
                      </a:r>
                      <a:r>
                        <a:rPr lang="es-ES" sz="1000" spc="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orden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lógico</a:t>
                      </a:r>
                      <a:r>
                        <a:rPr lang="es-ES" sz="1000" spc="-2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presentación.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02863144"/>
                  </a:ext>
                </a:extLst>
              </a:tr>
              <a:tr h="545629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112395" marR="99695"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Creatividad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 marR="69850" algn="ctr">
                        <a:lnSpc>
                          <a:spcPct val="101000"/>
                        </a:lnSpc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Presentación</a:t>
                      </a:r>
                      <a:r>
                        <a:rPr lang="es-ES" sz="1000" spc="8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8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muy original;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aprovecha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lo</a:t>
                      </a:r>
                      <a:r>
                        <a:rPr lang="es-ES" sz="1000" spc="7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inesperado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para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lograr 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un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avance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superior;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 marR="168275" indent="63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Hay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algo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originalidad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la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presentación;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variedad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combinación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apropiadas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endParaRPr lang="es-MX" sz="1000" dirty="0">
                        <a:effectLst/>
                      </a:endParaRPr>
                    </a:p>
                    <a:p>
                      <a:pPr marL="95885" marR="8318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materiales</a:t>
                      </a:r>
                      <a:r>
                        <a:rPr lang="es-ES" sz="1000" spc="8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medios.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64135" indent="-317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Poca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ninguna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variedad;</a:t>
                      </a:r>
                      <a:r>
                        <a:rPr lang="es-ES" sz="1000" spc="2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presenta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poca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originalidad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interpretación</a:t>
                      </a:r>
                      <a:endParaRPr lang="es-MX" sz="1000" dirty="0">
                        <a:effectLst/>
                      </a:endParaRPr>
                    </a:p>
                    <a:p>
                      <a:pPr marL="83820" marR="7112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propia.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81915" marR="68580" indent="-190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La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presentación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repetitiva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poca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</a:t>
                      </a:r>
                      <a:r>
                        <a:rPr lang="es-ES" sz="1000" spc="6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ninguna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variación;</a:t>
                      </a:r>
                      <a:r>
                        <a:rPr lang="es-ES" sz="1000" spc="6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insuficiente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medios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materiales.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9668775"/>
                  </a:ext>
                </a:extLst>
              </a:tr>
              <a:tr h="780974"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133350" marR="123190" indent="4445" algn="ctr">
                        <a:lnSpc>
                          <a:spcPct val="101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Objetos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recursos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multimedia, hipervínculos funcionales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 marR="60960" indent="-254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balanceado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objetos y multimedia;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usan</a:t>
                      </a:r>
                      <a:r>
                        <a:rPr lang="es-ES" sz="1000" spc="2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apropiadamente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para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desarrollar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central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expuesto;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medios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variado(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video,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narraciones,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animaciones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interactivas,</a:t>
                      </a:r>
                      <a:r>
                        <a:rPr lang="es-ES" sz="1000" spc="7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esquemas)</a:t>
                      </a:r>
                      <a:r>
                        <a:rPr lang="es-ES" sz="1000" spc="8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endParaRPr lang="es-MX" sz="1000" dirty="0">
                        <a:effectLst/>
                      </a:endParaRPr>
                    </a:p>
                    <a:p>
                      <a:pPr marL="114935" marR="103505" algn="ctr">
                        <a:lnSpc>
                          <a:spcPts val="105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apropiado. </a:t>
                      </a:r>
                      <a:r>
                        <a:rPr lang="es-ES" sz="1000" spc="5" dirty="0">
                          <a:effectLst/>
                        </a:rPr>
                        <a:t>hipervínculos funcionales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spcBef>
                          <a:spcPts val="55"/>
                        </a:spcBef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111125" marR="99695" indent="-127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multimedia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es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muy</a:t>
                      </a:r>
                      <a:r>
                        <a:rPr lang="es-ES" sz="1000" spc="-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variado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conecta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bien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con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tema. Algunos hipervínculos no funcionan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64135" indent="-635" algn="ctr">
                        <a:lnSpc>
                          <a:spcPct val="102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desigual de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multimedia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y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materiales;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carece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una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transición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suave de</a:t>
                      </a:r>
                      <a:r>
                        <a:rPr lang="es-ES" sz="1000" spc="2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un</a:t>
                      </a:r>
                      <a:r>
                        <a:rPr lang="es-ES" sz="1000" spc="2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medio</a:t>
                      </a:r>
                      <a:r>
                        <a:rPr lang="es-ES" sz="1000" spc="-2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otro;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multimedia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2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vincula</a:t>
                      </a:r>
                      <a:r>
                        <a:rPr lang="es-ES" sz="1000" spc="2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claramente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tema. Hipervínculos no funcionan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spcBef>
                          <a:spcPts val="55"/>
                        </a:spcBef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80010" marR="66040" indent="-63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pobre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</a:t>
                      </a:r>
                      <a:r>
                        <a:rPr lang="es-ES" sz="1000" spc="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ausente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multimedia,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uso</a:t>
                      </a:r>
                      <a:r>
                        <a:rPr lang="es-ES" sz="1000" spc="4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6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efectivo</a:t>
                      </a:r>
                      <a:r>
                        <a:rPr lang="es-ES" sz="1000" spc="4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ésta;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desequilibro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6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empleo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materiales:</a:t>
                      </a:r>
                      <a:r>
                        <a:rPr lang="es-ES" sz="1000" spc="7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demasiado</a:t>
                      </a:r>
                      <a:r>
                        <a:rPr lang="es-ES" sz="1000" spc="7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7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alguno,</a:t>
                      </a:r>
                      <a:r>
                        <a:rPr lang="es-ES" sz="1000" spc="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suficiente</a:t>
                      </a:r>
                      <a:r>
                        <a:rPr lang="es-ES" sz="1000" spc="1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de</a:t>
                      </a:r>
                      <a:r>
                        <a:rPr lang="es-ES" sz="1000" spc="1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otro. No tiene hipervínculos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9686597"/>
                  </a:ext>
                </a:extLst>
              </a:tr>
              <a:tr h="1100250"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77470" marR="64135" indent="51435">
                        <a:lnSpc>
                          <a:spcPct val="101000"/>
                        </a:lnSpc>
                        <a:spcBef>
                          <a:spcPts val="102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Formato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presentación.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 marR="10287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Diseño</a:t>
                      </a:r>
                      <a:r>
                        <a:rPr lang="es-ES" sz="1000" spc="7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sencillo,</a:t>
                      </a:r>
                      <a:r>
                        <a:rPr lang="es-ES" sz="1000" spc="7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legible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ayude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tener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enfocado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tema,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respetando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distribución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los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objetos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utilizados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manera</a:t>
                      </a:r>
                      <a:r>
                        <a:rPr lang="es-ES" sz="1000" spc="9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representativa.</a:t>
                      </a:r>
                      <a:endParaRPr lang="es-MX" sz="1000">
                        <a:effectLst/>
                      </a:endParaRPr>
                    </a:p>
                    <a:p>
                      <a:pPr marL="81915" marR="6985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Tiene</a:t>
                      </a:r>
                      <a:r>
                        <a:rPr lang="es-ES" sz="1000" spc="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hipervínculos</a:t>
                      </a:r>
                      <a:r>
                        <a:rPr lang="es-ES" sz="1000" spc="6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para</a:t>
                      </a:r>
                      <a:r>
                        <a:rPr lang="es-ES" sz="1000" spc="-2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navegación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presentación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y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para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complementar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información expuesta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archivos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digitales</a:t>
                      </a:r>
                      <a:r>
                        <a:rPr lang="es-ES" sz="1000" spc="2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o</a:t>
                      </a:r>
                      <a:endParaRPr lang="es-MX" sz="1000">
                        <a:effectLst/>
                      </a:endParaRPr>
                    </a:p>
                    <a:p>
                      <a:pPr marL="115570" marR="1035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direcciones</a:t>
                      </a:r>
                      <a:r>
                        <a:rPr lang="es-ES" sz="1000" spc="8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5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internet.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2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109855" marR="97790" indent="-1905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Diseño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sencillo,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legible</a:t>
                      </a:r>
                      <a:r>
                        <a:rPr lang="es-ES" sz="1000" spc="3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ayude</a:t>
                      </a:r>
                      <a:r>
                        <a:rPr lang="es-ES" sz="1000" spc="4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tener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enfocado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tema.</a:t>
                      </a:r>
                      <a:r>
                        <a:rPr lang="es-ES" sz="1000" spc="1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Tiene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hipervínculos</a:t>
                      </a:r>
                      <a:r>
                        <a:rPr lang="es-ES" sz="1000" spc="4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para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navegar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dentro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de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la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presentación.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spcBef>
                          <a:spcPts val="30"/>
                        </a:spcBef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L="90170" marR="77470" indent="635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Diseño</a:t>
                      </a:r>
                      <a:r>
                        <a:rPr lang="es-ES" sz="1000" spc="1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sencillo,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legible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que</a:t>
                      </a:r>
                      <a:r>
                        <a:rPr lang="es-ES" sz="1000" spc="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ayude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a</a:t>
                      </a:r>
                      <a:r>
                        <a:rPr lang="es-ES" sz="1000" spc="-22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tener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enfocado</a:t>
                      </a:r>
                      <a:r>
                        <a:rPr lang="es-ES" sz="1000" spc="30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el</a:t>
                      </a:r>
                      <a:r>
                        <a:rPr lang="es-ES" sz="1000" spc="5">
                          <a:effectLst/>
                        </a:rPr>
                        <a:t> </a:t>
                      </a:r>
                      <a:r>
                        <a:rPr lang="es-ES" sz="1000">
                          <a:effectLst/>
                        </a:rPr>
                        <a:t>tema.</a:t>
                      </a:r>
                      <a:endParaRPr lang="es-MX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153035" indent="-85725">
                        <a:lnSpc>
                          <a:spcPct val="101000"/>
                        </a:lnSpc>
                      </a:pPr>
                      <a:r>
                        <a:rPr lang="es-ES" sz="1000" dirty="0">
                          <a:effectLst/>
                        </a:rPr>
                        <a:t>Presenta</a:t>
                      </a:r>
                      <a:r>
                        <a:rPr lang="es-ES" sz="1000" spc="3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un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diseño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que</a:t>
                      </a:r>
                      <a:r>
                        <a:rPr lang="es-ES" sz="1000" spc="5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no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ayuda</a:t>
                      </a:r>
                      <a:r>
                        <a:rPr lang="es-ES" sz="1000" spc="35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a</a:t>
                      </a:r>
                      <a:r>
                        <a:rPr lang="es-ES" sz="1000" spc="-22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mantener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enfocado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el</a:t>
                      </a:r>
                      <a:r>
                        <a:rPr lang="es-ES" sz="1000" spc="50" dirty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mensaje.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081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16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817</Words>
  <Application>Microsoft Office PowerPoint</Application>
  <PresentationFormat>Panorámica</PresentationFormat>
  <Paragraphs>101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ELIZABETH CERDA OROCIO</dc:creator>
  <cp:lastModifiedBy>DIANA ELIZABETH CERDA OROCIO</cp:lastModifiedBy>
  <cp:revision>3</cp:revision>
  <dcterms:created xsi:type="dcterms:W3CDTF">2023-11-08T13:45:22Z</dcterms:created>
  <dcterms:modified xsi:type="dcterms:W3CDTF">2023-11-09T16:22:28Z</dcterms:modified>
</cp:coreProperties>
</file>