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4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F1B15-48BA-463B-9B98-D6042CFBBDA4}" type="datetimeFigureOut">
              <a:rPr lang="es-MX" smtClean="0"/>
              <a:t>26/11/2023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9867-D628-4BAE-975C-A2018F56B1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1343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F1B15-48BA-463B-9B98-D6042CFBBDA4}" type="datetimeFigureOut">
              <a:rPr lang="es-MX" smtClean="0"/>
              <a:t>26/11/2023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9867-D628-4BAE-975C-A2018F56B1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667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F1B15-48BA-463B-9B98-D6042CFBBDA4}" type="datetimeFigureOut">
              <a:rPr lang="es-MX" smtClean="0"/>
              <a:t>26/11/2023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9867-D628-4BAE-975C-A2018F56B1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837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F1B15-48BA-463B-9B98-D6042CFBBDA4}" type="datetimeFigureOut">
              <a:rPr lang="es-MX" smtClean="0"/>
              <a:t>26/11/2023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9867-D628-4BAE-975C-A2018F56B1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2242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F1B15-48BA-463B-9B98-D6042CFBBDA4}" type="datetimeFigureOut">
              <a:rPr lang="es-MX" smtClean="0"/>
              <a:t>26/11/2023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9867-D628-4BAE-975C-A2018F56B1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3588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F1B15-48BA-463B-9B98-D6042CFBBDA4}" type="datetimeFigureOut">
              <a:rPr lang="es-MX" smtClean="0"/>
              <a:t>26/11/2023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9867-D628-4BAE-975C-A2018F56B1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8874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F1B15-48BA-463B-9B98-D6042CFBBDA4}" type="datetimeFigureOut">
              <a:rPr lang="es-MX" smtClean="0"/>
              <a:t>26/11/2023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9867-D628-4BAE-975C-A2018F56B1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755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F1B15-48BA-463B-9B98-D6042CFBBDA4}" type="datetimeFigureOut">
              <a:rPr lang="es-MX" smtClean="0"/>
              <a:t>26/11/2023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9867-D628-4BAE-975C-A2018F56B1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4837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F1B15-48BA-463B-9B98-D6042CFBBDA4}" type="datetimeFigureOut">
              <a:rPr lang="es-MX" smtClean="0"/>
              <a:t>26/11/2023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9867-D628-4BAE-975C-A2018F56B1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0321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F1B15-48BA-463B-9B98-D6042CFBBDA4}" type="datetimeFigureOut">
              <a:rPr lang="es-MX" smtClean="0"/>
              <a:t>26/11/2023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9867-D628-4BAE-975C-A2018F56B1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0605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F1B15-48BA-463B-9B98-D6042CFBBDA4}" type="datetimeFigureOut">
              <a:rPr lang="es-MX" smtClean="0"/>
              <a:t>26/11/2023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9867-D628-4BAE-975C-A2018F56B1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4218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F1B15-48BA-463B-9B98-D6042CFBBDA4}" type="datetimeFigureOut">
              <a:rPr lang="es-MX" smtClean="0"/>
              <a:t>26/11/2023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79867-D628-4BAE-975C-A2018F56B1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8533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4739E59A-A793-E0AE-4B27-507714CB5EF2}"/>
              </a:ext>
            </a:extLst>
          </p:cNvPr>
          <p:cNvSpPr txBox="1"/>
          <p:nvPr/>
        </p:nvSpPr>
        <p:spPr>
          <a:xfrm>
            <a:off x="750627" y="232012"/>
            <a:ext cx="7942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latin typeface="Comic Sans MS" panose="030F0702030302020204" pitchFamily="66" charset="0"/>
              </a:rPr>
              <a:t>1 A 2DA UNIDAD NOV 2023</a:t>
            </a:r>
            <a:endParaRPr lang="es-MX" dirty="0">
              <a:latin typeface="Comic Sans MS" panose="030F0702030302020204" pitchFamily="66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F78B165F-B147-6010-21BD-648ECE2C8C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889" t="12237" r="14627" b="5732"/>
          <a:stretch/>
        </p:blipFill>
        <p:spPr>
          <a:xfrm>
            <a:off x="0" y="601345"/>
            <a:ext cx="9144000" cy="3370154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699D8BA8-E2AD-E5D3-1383-C1666D42248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582" t="10380" r="14777" b="7591"/>
          <a:stretch/>
        </p:blipFill>
        <p:spPr>
          <a:xfrm>
            <a:off x="0" y="3971499"/>
            <a:ext cx="9144000" cy="2886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15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ED3C31A5-BB57-FC5B-0F79-3D2499344E2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731" t="9848" r="14628" b="8122"/>
          <a:stretch/>
        </p:blipFill>
        <p:spPr>
          <a:xfrm>
            <a:off x="0" y="1"/>
            <a:ext cx="9144000" cy="3428999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5BCC60A6-5CCF-57A5-D72C-AE54AD58710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880" t="9848" r="14925" b="7591"/>
          <a:stretch/>
        </p:blipFill>
        <p:spPr>
          <a:xfrm>
            <a:off x="0" y="3429001"/>
            <a:ext cx="9144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802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721F2078-E173-7CC1-1050-329AE72751E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731" t="11176" r="14776" b="5733"/>
          <a:stretch/>
        </p:blipFill>
        <p:spPr>
          <a:xfrm>
            <a:off x="0" y="1"/>
            <a:ext cx="9144000" cy="3227695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057F2710-7398-530F-9FD3-40E6D163022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762" t="10379" r="18657" b="4936"/>
          <a:stretch/>
        </p:blipFill>
        <p:spPr>
          <a:xfrm>
            <a:off x="0" y="3227696"/>
            <a:ext cx="9144000" cy="363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2633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18</TotalTime>
  <Words>6</Words>
  <Application>Microsoft Office PowerPoint</Application>
  <PresentationFormat>Presentación en pantalla (4:3)</PresentationFormat>
  <Paragraphs>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ELENA VILLARREAL MARQUEZ</dc:creator>
  <cp:lastModifiedBy>MARIA ELENA VILLARREAL MARQUEZ</cp:lastModifiedBy>
  <cp:revision>1</cp:revision>
  <dcterms:created xsi:type="dcterms:W3CDTF">2023-11-26T15:32:16Z</dcterms:created>
  <dcterms:modified xsi:type="dcterms:W3CDTF">2023-11-26T15:51:01Z</dcterms:modified>
</cp:coreProperties>
</file>