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29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18A37-6C42-4723-95DB-8032CC33C289}" type="datetimeFigureOut">
              <a:rPr lang="es-MX" smtClean="0"/>
              <a:t>24/05/2013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8125-CFDC-42AF-9AD2-6500BABF8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4250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18A37-6C42-4723-95DB-8032CC33C289}" type="datetimeFigureOut">
              <a:rPr lang="es-MX" smtClean="0"/>
              <a:t>24/05/2013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8125-CFDC-42AF-9AD2-6500BABF8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5764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18A37-6C42-4723-95DB-8032CC33C289}" type="datetimeFigureOut">
              <a:rPr lang="es-MX" smtClean="0"/>
              <a:t>24/05/2013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8125-CFDC-42AF-9AD2-6500BABF8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3083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18A37-6C42-4723-95DB-8032CC33C289}" type="datetimeFigureOut">
              <a:rPr lang="es-MX" smtClean="0"/>
              <a:t>24/05/2013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8125-CFDC-42AF-9AD2-6500BABF8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634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18A37-6C42-4723-95DB-8032CC33C289}" type="datetimeFigureOut">
              <a:rPr lang="es-MX" smtClean="0"/>
              <a:t>24/05/2013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8125-CFDC-42AF-9AD2-6500BABF8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9963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18A37-6C42-4723-95DB-8032CC33C289}" type="datetimeFigureOut">
              <a:rPr lang="es-MX" smtClean="0"/>
              <a:t>24/05/2013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8125-CFDC-42AF-9AD2-6500BABF8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538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18A37-6C42-4723-95DB-8032CC33C289}" type="datetimeFigureOut">
              <a:rPr lang="es-MX" smtClean="0"/>
              <a:t>24/05/2013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8125-CFDC-42AF-9AD2-6500BABF8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1557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18A37-6C42-4723-95DB-8032CC33C289}" type="datetimeFigureOut">
              <a:rPr lang="es-MX" smtClean="0"/>
              <a:t>24/05/2013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8125-CFDC-42AF-9AD2-6500BABF8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2797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18A37-6C42-4723-95DB-8032CC33C289}" type="datetimeFigureOut">
              <a:rPr lang="es-MX" smtClean="0"/>
              <a:t>24/05/2013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8125-CFDC-42AF-9AD2-6500BABF8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1154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18A37-6C42-4723-95DB-8032CC33C289}" type="datetimeFigureOut">
              <a:rPr lang="es-MX" smtClean="0"/>
              <a:t>24/05/2013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8125-CFDC-42AF-9AD2-6500BABF8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0144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18A37-6C42-4723-95DB-8032CC33C289}" type="datetimeFigureOut">
              <a:rPr lang="es-MX" smtClean="0"/>
              <a:t>24/05/2013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8125-CFDC-42AF-9AD2-6500BABF8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0971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18A37-6C42-4723-95DB-8032CC33C289}" type="datetimeFigureOut">
              <a:rPr lang="es-MX" smtClean="0"/>
              <a:t>24/05/2013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78125-CFDC-42AF-9AD2-6500BABF8C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2026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3447"/>
            <a:ext cx="9126141" cy="6871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636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710"/>
            <a:ext cx="9135070" cy="6864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676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dcterms:created xsi:type="dcterms:W3CDTF">2013-05-24T23:58:48Z</dcterms:created>
  <dcterms:modified xsi:type="dcterms:W3CDTF">2013-05-25T02:42:46Z</dcterms:modified>
</cp:coreProperties>
</file>