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2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FFA9-5EE8-41DB-A8DA-0DA6C350F929}" type="doc">
      <dgm:prSet loTypeId="urn:microsoft.com/office/officeart/2009/3/layout/SubSte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FA5F4E-3654-4C16-9E05-D79A6D84FF36}">
      <dgm:prSet phldrT="[Texto]" custT="1"/>
      <dgm:spPr/>
      <dgm:t>
        <a:bodyPr/>
        <a:lstStyle/>
        <a:p>
          <a:r>
            <a:rPr lang="es-ES" sz="3200"/>
            <a:t>APA 7</a:t>
          </a:r>
          <a:endParaRPr lang="es-ES" sz="3200" dirty="0"/>
        </a:p>
      </dgm:t>
    </dgm:pt>
    <dgm:pt modelId="{14E8322A-4965-4EAB-8B2C-51551FFBA9A5}" type="parTrans" cxnId="{B29B0436-945B-4F24-96A2-A0C9C381084B}">
      <dgm:prSet/>
      <dgm:spPr/>
      <dgm:t>
        <a:bodyPr/>
        <a:lstStyle/>
        <a:p>
          <a:endParaRPr lang="es-ES"/>
        </a:p>
      </dgm:t>
    </dgm:pt>
    <dgm:pt modelId="{E52146DE-7431-4AA1-9A99-67D6534256E2}" type="sibTrans" cxnId="{B29B0436-945B-4F24-96A2-A0C9C381084B}">
      <dgm:prSet/>
      <dgm:spPr/>
      <dgm:t>
        <a:bodyPr/>
        <a:lstStyle/>
        <a:p>
          <a:endParaRPr lang="es-ES"/>
        </a:p>
      </dgm:t>
    </dgm:pt>
    <dgm:pt modelId="{ED52D99D-EBF3-47C1-9F1A-5315CCB7DE1E}">
      <dgm:prSet phldrT="[Texto]" custT="1"/>
      <dgm:spPr/>
      <dgm:t>
        <a:bodyPr/>
        <a:lstStyle/>
        <a:p>
          <a:endParaRPr lang="es-ES" sz="1800" dirty="0"/>
        </a:p>
        <a:p>
          <a:endParaRPr lang="es-ES" sz="1800" dirty="0"/>
        </a:p>
        <a:p>
          <a:r>
            <a:rPr lang="es-ES" sz="6000" dirty="0"/>
            <a:t>CITAS</a:t>
          </a:r>
        </a:p>
      </dgm:t>
    </dgm:pt>
    <dgm:pt modelId="{6E6499A4-DA8E-44B8-98BF-26069448EF9B}" type="parTrans" cxnId="{D24C78CB-FFC7-4A04-963B-C2A378CFB275}">
      <dgm:prSet/>
      <dgm:spPr/>
      <dgm:t>
        <a:bodyPr/>
        <a:lstStyle/>
        <a:p>
          <a:endParaRPr lang="es-ES"/>
        </a:p>
      </dgm:t>
    </dgm:pt>
    <dgm:pt modelId="{8952B853-4690-4FD4-B306-D8AEB66EAF7D}" type="sibTrans" cxnId="{D24C78CB-FFC7-4A04-963B-C2A378CFB275}">
      <dgm:prSet/>
      <dgm:spPr/>
      <dgm:t>
        <a:bodyPr/>
        <a:lstStyle/>
        <a:p>
          <a:endParaRPr lang="es-ES"/>
        </a:p>
      </dgm:t>
    </dgm:pt>
    <dgm:pt modelId="{4378E259-B9D3-44AD-A911-3B79636482FB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08B3777-62FF-4838-B4C4-BBF91744BF45}" type="parTrans" cxnId="{8089B6F6-B093-44EE-861D-DF54391D542E}">
      <dgm:prSet/>
      <dgm:spPr/>
      <dgm:t>
        <a:bodyPr/>
        <a:lstStyle/>
        <a:p>
          <a:endParaRPr lang="es-ES"/>
        </a:p>
      </dgm:t>
    </dgm:pt>
    <dgm:pt modelId="{0020E131-F9DC-4A02-8526-3BBE9DFB3F04}" type="sibTrans" cxnId="{8089B6F6-B093-44EE-861D-DF54391D542E}">
      <dgm:prSet/>
      <dgm:spPr/>
      <dgm:t>
        <a:bodyPr/>
        <a:lstStyle/>
        <a:p>
          <a:endParaRPr lang="es-ES"/>
        </a:p>
      </dgm:t>
    </dgm:pt>
    <dgm:pt modelId="{9C9F84C3-983B-493A-BC82-76046A59716E}">
      <dgm:prSet phldrT="[Texto]"/>
      <dgm:spPr/>
      <dgm:t>
        <a:bodyPr/>
        <a:lstStyle/>
        <a:p>
          <a:r>
            <a:rPr lang="es-ES"/>
            <a:t>Es la idea que se extrae de un documento de manera </a:t>
          </a:r>
          <a:r>
            <a:rPr lang="es-ES" b="1"/>
            <a:t>textual</a:t>
          </a:r>
          <a:r>
            <a:rPr lang="es-ES"/>
            <a:t> o </a:t>
          </a:r>
          <a:r>
            <a:rPr lang="es-ES" b="1"/>
            <a:t>parafraseada</a:t>
          </a:r>
          <a:r>
            <a:rPr lang="es-ES"/>
            <a:t> </a:t>
          </a:r>
          <a:endParaRPr lang="es-ES" dirty="0"/>
        </a:p>
      </dgm:t>
    </dgm:pt>
    <dgm:pt modelId="{3CDC8F34-5366-49B7-BC34-38AD7EE5FC7C}" type="parTrans" cxnId="{9BA60C79-92CA-4FA1-AED9-E57B1F2AAB10}">
      <dgm:prSet/>
      <dgm:spPr/>
      <dgm:t>
        <a:bodyPr/>
        <a:lstStyle/>
        <a:p>
          <a:endParaRPr lang="es-ES"/>
        </a:p>
      </dgm:t>
    </dgm:pt>
    <dgm:pt modelId="{A8CBC651-7A59-434A-8551-318B1DF21242}" type="sibTrans" cxnId="{9BA60C79-92CA-4FA1-AED9-E57B1F2AAB10}">
      <dgm:prSet/>
      <dgm:spPr/>
      <dgm:t>
        <a:bodyPr/>
        <a:lstStyle/>
        <a:p>
          <a:endParaRPr lang="es-ES"/>
        </a:p>
      </dgm:t>
    </dgm:pt>
    <dgm:pt modelId="{F9F6FA19-ED5D-4143-BAFD-8D9347445D37}">
      <dgm:prSet phldrT="[Texto]"/>
      <dgm:spPr/>
      <dgm:t>
        <a:bodyPr/>
        <a:lstStyle/>
        <a:p>
          <a:r>
            <a:rPr lang="es-ES"/>
            <a:t>Sirve de fundamento al trabajo de investigación</a:t>
          </a:r>
          <a:endParaRPr lang="es-ES" dirty="0"/>
        </a:p>
      </dgm:t>
    </dgm:pt>
    <dgm:pt modelId="{1568DA28-686D-453F-8D3A-F32C030A38EF}" type="parTrans" cxnId="{CA2A7331-BA62-4095-836D-6DBA316F6681}">
      <dgm:prSet/>
      <dgm:spPr/>
      <dgm:t>
        <a:bodyPr/>
        <a:lstStyle/>
        <a:p>
          <a:endParaRPr lang="es-ES"/>
        </a:p>
      </dgm:t>
    </dgm:pt>
    <dgm:pt modelId="{B4FC872D-4935-4307-911E-EF9CAB2B1BCD}" type="sibTrans" cxnId="{CA2A7331-BA62-4095-836D-6DBA316F6681}">
      <dgm:prSet/>
      <dgm:spPr/>
      <dgm:t>
        <a:bodyPr/>
        <a:lstStyle/>
        <a:p>
          <a:endParaRPr lang="es-ES"/>
        </a:p>
      </dgm:t>
    </dgm:pt>
    <dgm:pt modelId="{F42BAFDA-A999-43E7-BF8A-9F1629A84AB6}" type="pres">
      <dgm:prSet presAssocID="{5EB8FFA9-5EE8-41DB-A8DA-0DA6C350F929}" presName="Name0" presStyleCnt="0">
        <dgm:presLayoutVars>
          <dgm:chMax val="7"/>
          <dgm:dir/>
          <dgm:animOne val="branch"/>
        </dgm:presLayoutVars>
      </dgm:prSet>
      <dgm:spPr/>
    </dgm:pt>
    <dgm:pt modelId="{8E608E7F-428E-498F-A4BD-9D826D549FFE}" type="pres">
      <dgm:prSet presAssocID="{F3FA5F4E-3654-4C16-9E05-D79A6D84FF36}" presName="parTx1" presStyleLbl="node1" presStyleIdx="0" presStyleCnt="3"/>
      <dgm:spPr/>
    </dgm:pt>
    <dgm:pt modelId="{961DCDC0-1FAB-4AA3-B1DF-0CD12267FDF4}" type="pres">
      <dgm:prSet presAssocID="{F3FA5F4E-3654-4C16-9E05-D79A6D84FF36}" presName="spPre1" presStyleCnt="0"/>
      <dgm:spPr/>
    </dgm:pt>
    <dgm:pt modelId="{89453965-73B7-4BC8-9785-F7F5741584FB}" type="pres">
      <dgm:prSet presAssocID="{F3FA5F4E-3654-4C16-9E05-D79A6D84FF36}" presName="chLin1" presStyleCnt="0"/>
      <dgm:spPr/>
    </dgm:pt>
    <dgm:pt modelId="{5C5DE2F6-A88A-4026-87E0-F9CF3D4FF831}" type="pres">
      <dgm:prSet presAssocID="{6E6499A4-DA8E-44B8-98BF-26069448EF9B}" presName="Name11" presStyleLbl="parChTrans1D1" presStyleIdx="0" presStyleCnt="8"/>
      <dgm:spPr/>
    </dgm:pt>
    <dgm:pt modelId="{41B0FAE6-B406-4961-9174-D9BAD3179BA6}" type="pres">
      <dgm:prSet presAssocID="{6E6499A4-DA8E-44B8-98BF-26069448EF9B}" presName="Name31" presStyleLbl="parChTrans1D1" presStyleIdx="1" presStyleCnt="8"/>
      <dgm:spPr/>
    </dgm:pt>
    <dgm:pt modelId="{783783B4-74F3-4743-990E-9A30418B3443}" type="pres">
      <dgm:prSet presAssocID="{ED52D99D-EBF3-47C1-9F1A-5315CCB7DE1E}" presName="txAndLines1" presStyleCnt="0"/>
      <dgm:spPr/>
    </dgm:pt>
    <dgm:pt modelId="{BFFBD53F-9FC7-43D5-9A3D-4CF3256D046F}" type="pres">
      <dgm:prSet presAssocID="{ED52D99D-EBF3-47C1-9F1A-5315CCB7DE1E}" presName="anchor1" presStyleCnt="0"/>
      <dgm:spPr/>
    </dgm:pt>
    <dgm:pt modelId="{9FBA0DC6-5C45-4849-8A98-1A5927F99281}" type="pres">
      <dgm:prSet presAssocID="{ED52D99D-EBF3-47C1-9F1A-5315CCB7DE1E}" presName="backup1" presStyleCnt="0"/>
      <dgm:spPr/>
    </dgm:pt>
    <dgm:pt modelId="{68BDE0A1-05C8-43E5-96F2-E6D7B6858E94}" type="pres">
      <dgm:prSet presAssocID="{ED52D99D-EBF3-47C1-9F1A-5315CCB7DE1E}" presName="preLine1" presStyleLbl="parChTrans1D1" presStyleIdx="2" presStyleCnt="8"/>
      <dgm:spPr/>
    </dgm:pt>
    <dgm:pt modelId="{3796FD9C-8413-408B-BF2E-B4642DBAC2E4}" type="pres">
      <dgm:prSet presAssocID="{ED52D99D-EBF3-47C1-9F1A-5315CCB7DE1E}" presName="desTx1" presStyleLbl="revTx" presStyleIdx="0" presStyleCnt="0" custLinFactNeighborY="13596">
        <dgm:presLayoutVars>
          <dgm:bulletEnabled val="1"/>
        </dgm:presLayoutVars>
      </dgm:prSet>
      <dgm:spPr/>
    </dgm:pt>
    <dgm:pt modelId="{9E5101C1-7B1E-44B6-B58D-C3EB2F92C579}" type="pres">
      <dgm:prSet presAssocID="{ED52D99D-EBF3-47C1-9F1A-5315CCB7DE1E}" presName="postLine1" presStyleLbl="parChTrans1D1" presStyleIdx="3" presStyleCnt="8"/>
      <dgm:spPr/>
    </dgm:pt>
    <dgm:pt modelId="{E0DB24E5-9C51-45DC-B252-235EA08EC28A}" type="pres">
      <dgm:prSet presAssocID="{D08B3777-62FF-4838-B4C4-BBF91744BF45}" presName="Name11" presStyleLbl="parChTrans1D1" presStyleIdx="4" presStyleCnt="8"/>
      <dgm:spPr/>
    </dgm:pt>
    <dgm:pt modelId="{6B50F009-662B-41AD-9E8B-D5E7B1314DB4}" type="pres">
      <dgm:prSet presAssocID="{D08B3777-62FF-4838-B4C4-BBF91744BF45}" presName="Name31" presStyleLbl="parChTrans1D1" presStyleIdx="5" presStyleCnt="8"/>
      <dgm:spPr/>
    </dgm:pt>
    <dgm:pt modelId="{703A4A03-7750-4A25-9866-5EE2CD3C6BD0}" type="pres">
      <dgm:prSet presAssocID="{4378E259-B9D3-44AD-A911-3B79636482FB}" presName="txAndLines1" presStyleCnt="0"/>
      <dgm:spPr/>
    </dgm:pt>
    <dgm:pt modelId="{D9E24450-5C7D-4BA4-B8B9-23C164C650B5}" type="pres">
      <dgm:prSet presAssocID="{4378E259-B9D3-44AD-A911-3B79636482FB}" presName="anchor1" presStyleCnt="0"/>
      <dgm:spPr/>
    </dgm:pt>
    <dgm:pt modelId="{ABE3CF59-F947-49D2-84B2-D953DFFF879F}" type="pres">
      <dgm:prSet presAssocID="{4378E259-B9D3-44AD-A911-3B79636482FB}" presName="backup1" presStyleCnt="0"/>
      <dgm:spPr/>
    </dgm:pt>
    <dgm:pt modelId="{E86D2A5F-E259-4F08-B2C9-110FFC903D7D}" type="pres">
      <dgm:prSet presAssocID="{4378E259-B9D3-44AD-A911-3B79636482FB}" presName="preLine1" presStyleLbl="parChTrans1D1" presStyleIdx="6" presStyleCnt="8"/>
      <dgm:spPr/>
    </dgm:pt>
    <dgm:pt modelId="{0C2B8033-D76A-4D56-B0DB-E9A0B1374808}" type="pres">
      <dgm:prSet presAssocID="{4378E259-B9D3-44AD-A911-3B79636482FB}" presName="desTx1" presStyleLbl="revTx" presStyleIdx="0" presStyleCnt="0">
        <dgm:presLayoutVars>
          <dgm:bulletEnabled val="1"/>
        </dgm:presLayoutVars>
      </dgm:prSet>
      <dgm:spPr/>
    </dgm:pt>
    <dgm:pt modelId="{E75720D5-0558-4FE8-AAC4-79BE397C7982}" type="pres">
      <dgm:prSet presAssocID="{4378E259-B9D3-44AD-A911-3B79636482FB}" presName="postLine1" presStyleLbl="parChTrans1D1" presStyleIdx="7" presStyleCnt="8"/>
      <dgm:spPr/>
    </dgm:pt>
    <dgm:pt modelId="{F203274B-0466-4CC7-ABEB-98BF83FC108B}" type="pres">
      <dgm:prSet presAssocID="{F3FA5F4E-3654-4C16-9E05-D79A6D84FF36}" presName="spPost1" presStyleCnt="0"/>
      <dgm:spPr/>
    </dgm:pt>
    <dgm:pt modelId="{7DBF5649-5AA6-42A4-ACD0-0B8E2F02A8E8}" type="pres">
      <dgm:prSet presAssocID="{9C9F84C3-983B-493A-BC82-76046A59716E}" presName="parTx2" presStyleLbl="node1" presStyleIdx="1" presStyleCnt="3"/>
      <dgm:spPr/>
    </dgm:pt>
    <dgm:pt modelId="{CA1C3135-4C4E-4F9C-9CC4-69B3EEB609F2}" type="pres">
      <dgm:prSet presAssocID="{F9F6FA19-ED5D-4143-BAFD-8D9347445D37}" presName="parTx3" presStyleLbl="node1" presStyleIdx="2" presStyleCnt="3"/>
      <dgm:spPr/>
    </dgm:pt>
  </dgm:ptLst>
  <dgm:cxnLst>
    <dgm:cxn modelId="{C334250A-549F-488B-8D7D-28FC37E3AB51}" type="presOf" srcId="{F9F6FA19-ED5D-4143-BAFD-8D9347445D37}" destId="{CA1C3135-4C4E-4F9C-9CC4-69B3EEB609F2}" srcOrd="0" destOrd="0" presId="urn:microsoft.com/office/officeart/2009/3/layout/SubStepProcess"/>
    <dgm:cxn modelId="{90E60C31-3C35-42D8-95AB-B11328399E26}" type="presOf" srcId="{ED52D99D-EBF3-47C1-9F1A-5315CCB7DE1E}" destId="{3796FD9C-8413-408B-BF2E-B4642DBAC2E4}" srcOrd="0" destOrd="0" presId="urn:microsoft.com/office/officeart/2009/3/layout/SubStepProcess"/>
    <dgm:cxn modelId="{CA2A7331-BA62-4095-836D-6DBA316F6681}" srcId="{5EB8FFA9-5EE8-41DB-A8DA-0DA6C350F929}" destId="{F9F6FA19-ED5D-4143-BAFD-8D9347445D37}" srcOrd="2" destOrd="0" parTransId="{1568DA28-686D-453F-8D3A-F32C030A38EF}" sibTransId="{B4FC872D-4935-4307-911E-EF9CAB2B1BCD}"/>
    <dgm:cxn modelId="{B29B0436-945B-4F24-96A2-A0C9C381084B}" srcId="{5EB8FFA9-5EE8-41DB-A8DA-0DA6C350F929}" destId="{F3FA5F4E-3654-4C16-9E05-D79A6D84FF36}" srcOrd="0" destOrd="0" parTransId="{14E8322A-4965-4EAB-8B2C-51551FFBA9A5}" sibTransId="{E52146DE-7431-4AA1-9A99-67D6534256E2}"/>
    <dgm:cxn modelId="{99414A68-C789-4666-B8EF-3245A890AB97}" type="presOf" srcId="{9C9F84C3-983B-493A-BC82-76046A59716E}" destId="{7DBF5649-5AA6-42A4-ACD0-0B8E2F02A8E8}" srcOrd="0" destOrd="0" presId="urn:microsoft.com/office/officeart/2009/3/layout/SubStepProcess"/>
    <dgm:cxn modelId="{9BA60C79-92CA-4FA1-AED9-E57B1F2AAB10}" srcId="{5EB8FFA9-5EE8-41DB-A8DA-0DA6C350F929}" destId="{9C9F84C3-983B-493A-BC82-76046A59716E}" srcOrd="1" destOrd="0" parTransId="{3CDC8F34-5366-49B7-BC34-38AD7EE5FC7C}" sibTransId="{A8CBC651-7A59-434A-8551-318B1DF21242}"/>
    <dgm:cxn modelId="{6763417A-DC01-48B3-AA4D-1E4D9FC657AE}" type="presOf" srcId="{5EB8FFA9-5EE8-41DB-A8DA-0DA6C350F929}" destId="{F42BAFDA-A999-43E7-BF8A-9F1629A84AB6}" srcOrd="0" destOrd="0" presId="urn:microsoft.com/office/officeart/2009/3/layout/SubStepProcess"/>
    <dgm:cxn modelId="{B7019B81-1365-485D-9E28-56D6E22B1D19}" type="presOf" srcId="{4378E259-B9D3-44AD-A911-3B79636482FB}" destId="{0C2B8033-D76A-4D56-B0DB-E9A0B1374808}" srcOrd="0" destOrd="0" presId="urn:microsoft.com/office/officeart/2009/3/layout/SubStepProcess"/>
    <dgm:cxn modelId="{F62BEBB3-0C94-4B56-A317-44B509DE7620}" type="presOf" srcId="{F3FA5F4E-3654-4C16-9E05-D79A6D84FF36}" destId="{8E608E7F-428E-498F-A4BD-9D826D549FFE}" srcOrd="0" destOrd="0" presId="urn:microsoft.com/office/officeart/2009/3/layout/SubStepProcess"/>
    <dgm:cxn modelId="{D24C78CB-FFC7-4A04-963B-C2A378CFB275}" srcId="{F3FA5F4E-3654-4C16-9E05-D79A6D84FF36}" destId="{ED52D99D-EBF3-47C1-9F1A-5315CCB7DE1E}" srcOrd="0" destOrd="0" parTransId="{6E6499A4-DA8E-44B8-98BF-26069448EF9B}" sibTransId="{8952B853-4690-4FD4-B306-D8AEB66EAF7D}"/>
    <dgm:cxn modelId="{8089B6F6-B093-44EE-861D-DF54391D542E}" srcId="{F3FA5F4E-3654-4C16-9E05-D79A6D84FF36}" destId="{4378E259-B9D3-44AD-A911-3B79636482FB}" srcOrd="1" destOrd="0" parTransId="{D08B3777-62FF-4838-B4C4-BBF91744BF45}" sibTransId="{0020E131-F9DC-4A02-8526-3BBE9DFB3F04}"/>
    <dgm:cxn modelId="{745E2489-06B2-4806-A03D-6CAA640DB3E3}" type="presParOf" srcId="{F42BAFDA-A999-43E7-BF8A-9F1629A84AB6}" destId="{8E608E7F-428E-498F-A4BD-9D826D549FFE}" srcOrd="0" destOrd="0" presId="urn:microsoft.com/office/officeart/2009/3/layout/SubStepProcess"/>
    <dgm:cxn modelId="{C6EF4FA2-B962-4BB9-9441-6D7E02040FA5}" type="presParOf" srcId="{F42BAFDA-A999-43E7-BF8A-9F1629A84AB6}" destId="{961DCDC0-1FAB-4AA3-B1DF-0CD12267FDF4}" srcOrd="1" destOrd="0" presId="urn:microsoft.com/office/officeart/2009/3/layout/SubStepProcess"/>
    <dgm:cxn modelId="{2BE85D66-7247-4347-B1F0-A1CD190F2C4B}" type="presParOf" srcId="{F42BAFDA-A999-43E7-BF8A-9F1629A84AB6}" destId="{89453965-73B7-4BC8-9785-F7F5741584FB}" srcOrd="2" destOrd="0" presId="urn:microsoft.com/office/officeart/2009/3/layout/SubStepProcess"/>
    <dgm:cxn modelId="{951313CA-169D-448D-BBCF-02E7CDB9A7FB}" type="presParOf" srcId="{89453965-73B7-4BC8-9785-F7F5741584FB}" destId="{5C5DE2F6-A88A-4026-87E0-F9CF3D4FF831}" srcOrd="0" destOrd="0" presId="urn:microsoft.com/office/officeart/2009/3/layout/SubStepProcess"/>
    <dgm:cxn modelId="{AAE5BE54-A309-4DEB-9BA4-950E3D14CAF7}" type="presParOf" srcId="{89453965-73B7-4BC8-9785-F7F5741584FB}" destId="{41B0FAE6-B406-4961-9174-D9BAD3179BA6}" srcOrd="1" destOrd="0" presId="urn:microsoft.com/office/officeart/2009/3/layout/SubStepProcess"/>
    <dgm:cxn modelId="{D20DEE62-5238-4293-8650-F4F1C5E5C5BB}" type="presParOf" srcId="{89453965-73B7-4BC8-9785-F7F5741584FB}" destId="{783783B4-74F3-4743-990E-9A30418B3443}" srcOrd="2" destOrd="0" presId="urn:microsoft.com/office/officeart/2009/3/layout/SubStepProcess"/>
    <dgm:cxn modelId="{6040B77F-DAFE-407C-BE04-153AE22E004C}" type="presParOf" srcId="{783783B4-74F3-4743-990E-9A30418B3443}" destId="{BFFBD53F-9FC7-43D5-9A3D-4CF3256D046F}" srcOrd="0" destOrd="0" presId="urn:microsoft.com/office/officeart/2009/3/layout/SubStepProcess"/>
    <dgm:cxn modelId="{96A6A15C-3C1F-49A7-B09B-EE78826B9A53}" type="presParOf" srcId="{783783B4-74F3-4743-990E-9A30418B3443}" destId="{9FBA0DC6-5C45-4849-8A98-1A5927F99281}" srcOrd="1" destOrd="0" presId="urn:microsoft.com/office/officeart/2009/3/layout/SubStepProcess"/>
    <dgm:cxn modelId="{F4700C21-5206-4086-959F-66318050C187}" type="presParOf" srcId="{783783B4-74F3-4743-990E-9A30418B3443}" destId="{68BDE0A1-05C8-43E5-96F2-E6D7B6858E94}" srcOrd="2" destOrd="0" presId="urn:microsoft.com/office/officeart/2009/3/layout/SubStepProcess"/>
    <dgm:cxn modelId="{ECA1A29B-8E92-4C1F-B9B3-08E8295531AF}" type="presParOf" srcId="{783783B4-74F3-4743-990E-9A30418B3443}" destId="{3796FD9C-8413-408B-BF2E-B4642DBAC2E4}" srcOrd="3" destOrd="0" presId="urn:microsoft.com/office/officeart/2009/3/layout/SubStepProcess"/>
    <dgm:cxn modelId="{6C0E632F-1083-4AB7-98D3-C3465D805BF2}" type="presParOf" srcId="{783783B4-74F3-4743-990E-9A30418B3443}" destId="{9E5101C1-7B1E-44B6-B58D-C3EB2F92C579}" srcOrd="4" destOrd="0" presId="urn:microsoft.com/office/officeart/2009/3/layout/SubStepProcess"/>
    <dgm:cxn modelId="{1923B727-30CF-40A9-ADD5-BC5D74D94FBB}" type="presParOf" srcId="{89453965-73B7-4BC8-9785-F7F5741584FB}" destId="{E0DB24E5-9C51-45DC-B252-235EA08EC28A}" srcOrd="3" destOrd="0" presId="urn:microsoft.com/office/officeart/2009/3/layout/SubStepProcess"/>
    <dgm:cxn modelId="{D2314678-3589-4554-A86E-F9386931AC7F}" type="presParOf" srcId="{89453965-73B7-4BC8-9785-F7F5741584FB}" destId="{6B50F009-662B-41AD-9E8B-D5E7B1314DB4}" srcOrd="4" destOrd="0" presId="urn:microsoft.com/office/officeart/2009/3/layout/SubStepProcess"/>
    <dgm:cxn modelId="{4D628455-377B-4F13-8A48-B2C946204B9E}" type="presParOf" srcId="{89453965-73B7-4BC8-9785-F7F5741584FB}" destId="{703A4A03-7750-4A25-9866-5EE2CD3C6BD0}" srcOrd="5" destOrd="0" presId="urn:microsoft.com/office/officeart/2009/3/layout/SubStepProcess"/>
    <dgm:cxn modelId="{FB10B533-A21C-4629-A6AF-28AC02FB5F12}" type="presParOf" srcId="{703A4A03-7750-4A25-9866-5EE2CD3C6BD0}" destId="{D9E24450-5C7D-4BA4-B8B9-23C164C650B5}" srcOrd="0" destOrd="0" presId="urn:microsoft.com/office/officeart/2009/3/layout/SubStepProcess"/>
    <dgm:cxn modelId="{C198115F-A113-4BFA-B676-4B720C8259C0}" type="presParOf" srcId="{703A4A03-7750-4A25-9866-5EE2CD3C6BD0}" destId="{ABE3CF59-F947-49D2-84B2-D953DFFF879F}" srcOrd="1" destOrd="0" presId="urn:microsoft.com/office/officeart/2009/3/layout/SubStepProcess"/>
    <dgm:cxn modelId="{B768CA58-0487-49F0-BE8B-831D38AF84AA}" type="presParOf" srcId="{703A4A03-7750-4A25-9866-5EE2CD3C6BD0}" destId="{E86D2A5F-E259-4F08-B2C9-110FFC903D7D}" srcOrd="2" destOrd="0" presId="urn:microsoft.com/office/officeart/2009/3/layout/SubStepProcess"/>
    <dgm:cxn modelId="{6BCE3AB0-AE71-4F90-AC63-12004CFDB25E}" type="presParOf" srcId="{703A4A03-7750-4A25-9866-5EE2CD3C6BD0}" destId="{0C2B8033-D76A-4D56-B0DB-E9A0B1374808}" srcOrd="3" destOrd="0" presId="urn:microsoft.com/office/officeart/2009/3/layout/SubStepProcess"/>
    <dgm:cxn modelId="{04A8502B-6380-4D60-AB19-6EBC629578D1}" type="presParOf" srcId="{703A4A03-7750-4A25-9866-5EE2CD3C6BD0}" destId="{E75720D5-0558-4FE8-AAC4-79BE397C7982}" srcOrd="4" destOrd="0" presId="urn:microsoft.com/office/officeart/2009/3/layout/SubStepProcess"/>
    <dgm:cxn modelId="{2621FCE6-ABD3-49EF-A6AB-BB42031A4782}" type="presParOf" srcId="{F42BAFDA-A999-43E7-BF8A-9F1629A84AB6}" destId="{F203274B-0466-4CC7-ABEB-98BF83FC108B}" srcOrd="3" destOrd="0" presId="urn:microsoft.com/office/officeart/2009/3/layout/SubStepProcess"/>
    <dgm:cxn modelId="{E42284F6-3E45-4290-B002-1C1ABD82BDC7}" type="presParOf" srcId="{F42BAFDA-A999-43E7-BF8A-9F1629A84AB6}" destId="{7DBF5649-5AA6-42A4-ACD0-0B8E2F02A8E8}" srcOrd="4" destOrd="0" presId="urn:microsoft.com/office/officeart/2009/3/layout/SubStepProcess"/>
    <dgm:cxn modelId="{F4E27E88-DF3C-4597-9F27-F67608FD391D}" type="presParOf" srcId="{F42BAFDA-A999-43E7-BF8A-9F1629A84AB6}" destId="{CA1C3135-4C4E-4F9C-9CC4-69B3EEB609F2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5D622-E7AE-4A15-A30B-3F5C666F063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88D484-DE5D-4347-B382-95634E835ED4}">
      <dgm:prSet phldrT="[Texto]" custT="1"/>
      <dgm:spPr/>
      <dgm:t>
        <a:bodyPr/>
        <a:lstStyle/>
        <a:p>
          <a:r>
            <a:rPr lang="es-ES" sz="1800" dirty="0"/>
            <a:t>Cuándo no emplearlas</a:t>
          </a:r>
        </a:p>
      </dgm:t>
    </dgm:pt>
    <dgm:pt modelId="{FCAEECFB-8FE6-4B31-B434-7408C7C1750F}" type="parTrans" cxnId="{2E5E9C67-3916-4BB2-85D9-93AC123FA97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EF5B3EB-1DCE-4DE6-867F-CBA8355995C0}" type="sibTrans" cxnId="{2E5E9C67-3916-4BB2-85D9-93AC123FA972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B41ACFB-157F-4976-A06A-170E7FC2E507}">
      <dgm:prSet phldrT="[Texto]" custT="1"/>
      <dgm:spPr/>
      <dgm:t>
        <a:bodyPr/>
        <a:lstStyle/>
        <a:p>
          <a:r>
            <a:rPr lang="es-ES" sz="1800" dirty="0"/>
            <a:t>Para Resaltar una frase o término.</a:t>
          </a:r>
        </a:p>
        <a:p>
          <a:r>
            <a:rPr lang="es-ES" sz="1800" dirty="0"/>
            <a:t>Algún número. </a:t>
          </a:r>
        </a:p>
        <a:p>
          <a:r>
            <a:rPr lang="es-ES" sz="1800" dirty="0"/>
            <a:t>Por ejemplo: </a:t>
          </a:r>
        </a:p>
      </dgm:t>
    </dgm:pt>
    <dgm:pt modelId="{26F7E3C1-1E57-445E-BF38-A0B13D3FCE84}" type="parTrans" cxnId="{453B3CD2-149E-4549-8FEC-C2C573227D1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8B3C60-B18D-4F12-9E4D-1CAA194207B1}" type="sibTrans" cxnId="{453B3CD2-149E-4549-8FEC-C2C573227D13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6B54144-DC81-42F5-BB39-62AD1F23DC63}">
      <dgm:prSet phldrT="[Texto]" custT="1"/>
      <dgm:spPr/>
      <dgm:t>
        <a:bodyPr/>
        <a:lstStyle/>
        <a:p>
          <a:r>
            <a:rPr lang="es-ES" sz="1800" dirty="0"/>
            <a:t>“barreras para el aprendizaje y la participación”</a:t>
          </a:r>
        </a:p>
        <a:p>
          <a:r>
            <a:rPr lang="es-ES" sz="1800" dirty="0"/>
            <a:t>Número “8”</a:t>
          </a:r>
        </a:p>
      </dgm:t>
    </dgm:pt>
    <dgm:pt modelId="{6E3C647E-2A46-4A67-8AA1-D01DF229BB5D}" type="parTrans" cxnId="{90B3937B-9CA4-4B99-8172-222BD8F1A42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DFE637-6DF4-4DA6-A8A3-0F06C4060E5F}" type="sibTrans" cxnId="{90B3937B-9CA4-4B99-8172-222BD8F1A42D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CD20110-9FF8-4C1B-B3FF-F385D716AB58}">
      <dgm:prSet phldrT="[Texto]" custT="1"/>
      <dgm:spPr/>
      <dgm:t>
        <a:bodyPr/>
        <a:lstStyle/>
        <a:p>
          <a:r>
            <a:rPr lang="es-ES" sz="1800"/>
            <a:t>Si se quiere resaltar el concepto o terminología</a:t>
          </a:r>
          <a:endParaRPr lang="es-ES" sz="1800" dirty="0"/>
        </a:p>
      </dgm:t>
    </dgm:pt>
    <dgm:pt modelId="{A72BC064-852A-481D-80BE-9B0FE3AC99C1}" type="parTrans" cxnId="{711EF53C-6674-4E7F-B219-A0A1E00CCBE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CFDF831-7237-469F-A329-6366CF86D06B}" type="sibTrans" cxnId="{711EF53C-6674-4E7F-B219-A0A1E00CCBE7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2705C3F-4B8F-4339-9AEE-38F83A18305E}">
      <dgm:prSet phldrT="[Texto]" custT="1"/>
      <dgm:spPr/>
      <dgm:t>
        <a:bodyPr/>
        <a:lstStyle/>
        <a:p>
          <a:r>
            <a:rPr lang="es-ES" sz="1800" b="1" dirty="0"/>
            <a:t>Escribir en cursiva la frase o término</a:t>
          </a:r>
        </a:p>
        <a:p>
          <a:r>
            <a:rPr lang="es-ES" sz="1800" i="1" dirty="0"/>
            <a:t>Barreras para el aprendizaje y la participación (BAP)</a:t>
          </a:r>
        </a:p>
        <a:p>
          <a:r>
            <a:rPr lang="es-ES" sz="1800" i="0" dirty="0"/>
            <a:t>Número 8</a:t>
          </a:r>
        </a:p>
      </dgm:t>
    </dgm:pt>
    <dgm:pt modelId="{75239518-9B0F-4CBE-BC75-819F12AC0F73}" type="par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208DC74-51DF-4B82-AE08-F8FBAA08470B}" type="sib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10F5A58-D0C4-4831-BCA4-2270B1CCF0CA}" type="pres">
      <dgm:prSet presAssocID="{5CC5D622-E7AE-4A15-A30B-3F5C666F0633}" presName="diagram" presStyleCnt="0">
        <dgm:presLayoutVars>
          <dgm:dir/>
          <dgm:resizeHandles val="exact"/>
        </dgm:presLayoutVars>
      </dgm:prSet>
      <dgm:spPr/>
    </dgm:pt>
    <dgm:pt modelId="{F252C4A0-31C2-40E2-82BA-23E2BA7B9F40}" type="pres">
      <dgm:prSet presAssocID="{2488D484-DE5D-4347-B382-95634E835ED4}" presName="node" presStyleLbl="node1" presStyleIdx="0" presStyleCnt="5">
        <dgm:presLayoutVars>
          <dgm:bulletEnabled val="1"/>
        </dgm:presLayoutVars>
      </dgm:prSet>
      <dgm:spPr/>
    </dgm:pt>
    <dgm:pt modelId="{81C7CA0C-177D-4D66-95E6-923555CB126F}" type="pres">
      <dgm:prSet presAssocID="{DEF5B3EB-1DCE-4DE6-867F-CBA8355995C0}" presName="sibTrans" presStyleLbl="sibTrans2D1" presStyleIdx="0" presStyleCnt="4"/>
      <dgm:spPr/>
    </dgm:pt>
    <dgm:pt modelId="{38161667-5078-4CEA-9F83-AEF9F3BCA8A1}" type="pres">
      <dgm:prSet presAssocID="{DEF5B3EB-1DCE-4DE6-867F-CBA8355995C0}" presName="connectorText" presStyleLbl="sibTrans2D1" presStyleIdx="0" presStyleCnt="4"/>
      <dgm:spPr/>
    </dgm:pt>
    <dgm:pt modelId="{504084B6-8689-41C4-84E1-6DE88636DF2C}" type="pres">
      <dgm:prSet presAssocID="{1B41ACFB-157F-4976-A06A-170E7FC2E507}" presName="node" presStyleLbl="node1" presStyleIdx="1" presStyleCnt="5">
        <dgm:presLayoutVars>
          <dgm:bulletEnabled val="1"/>
        </dgm:presLayoutVars>
      </dgm:prSet>
      <dgm:spPr/>
    </dgm:pt>
    <dgm:pt modelId="{FC21F4FA-455E-452B-A34D-9D50E68F911B}" type="pres">
      <dgm:prSet presAssocID="{758B3C60-B18D-4F12-9E4D-1CAA194207B1}" presName="sibTrans" presStyleLbl="sibTrans2D1" presStyleIdx="1" presStyleCnt="4"/>
      <dgm:spPr/>
    </dgm:pt>
    <dgm:pt modelId="{E0D368BB-A208-43B2-8AFA-0612BA9C6B40}" type="pres">
      <dgm:prSet presAssocID="{758B3C60-B18D-4F12-9E4D-1CAA194207B1}" presName="connectorText" presStyleLbl="sibTrans2D1" presStyleIdx="1" presStyleCnt="4"/>
      <dgm:spPr/>
    </dgm:pt>
    <dgm:pt modelId="{389EA8C2-25FD-46C7-95C9-76534CE2672A}" type="pres">
      <dgm:prSet presAssocID="{26B54144-DC81-42F5-BB39-62AD1F23DC63}" presName="node" presStyleLbl="node1" presStyleIdx="2" presStyleCnt="5">
        <dgm:presLayoutVars>
          <dgm:bulletEnabled val="1"/>
        </dgm:presLayoutVars>
      </dgm:prSet>
      <dgm:spPr/>
    </dgm:pt>
    <dgm:pt modelId="{E35EFF69-0266-4BDF-BC6C-67A499078BD8}" type="pres">
      <dgm:prSet presAssocID="{FFDFE637-6DF4-4DA6-A8A3-0F06C4060E5F}" presName="sibTrans" presStyleLbl="sibTrans2D1" presStyleIdx="2" presStyleCnt="4"/>
      <dgm:spPr/>
    </dgm:pt>
    <dgm:pt modelId="{42C06FF6-74E6-41D1-B0F2-5D56EC1E1EE1}" type="pres">
      <dgm:prSet presAssocID="{FFDFE637-6DF4-4DA6-A8A3-0F06C4060E5F}" presName="connectorText" presStyleLbl="sibTrans2D1" presStyleIdx="2" presStyleCnt="4"/>
      <dgm:spPr/>
    </dgm:pt>
    <dgm:pt modelId="{843BF176-C467-4384-A3B2-9AD904F83372}" type="pres">
      <dgm:prSet presAssocID="{8CD20110-9FF8-4C1B-B3FF-F385D716AB58}" presName="node" presStyleLbl="node1" presStyleIdx="3" presStyleCnt="5">
        <dgm:presLayoutVars>
          <dgm:bulletEnabled val="1"/>
        </dgm:presLayoutVars>
      </dgm:prSet>
      <dgm:spPr/>
    </dgm:pt>
    <dgm:pt modelId="{30A67324-3B69-4C06-A351-448D7A75B695}" type="pres">
      <dgm:prSet presAssocID="{FCFDF831-7237-469F-A329-6366CF86D06B}" presName="sibTrans" presStyleLbl="sibTrans2D1" presStyleIdx="3" presStyleCnt="4"/>
      <dgm:spPr/>
    </dgm:pt>
    <dgm:pt modelId="{8D2EBEA8-94FA-4E01-932D-CCC52C6B9E91}" type="pres">
      <dgm:prSet presAssocID="{FCFDF831-7237-469F-A329-6366CF86D06B}" presName="connectorText" presStyleLbl="sibTrans2D1" presStyleIdx="3" presStyleCnt="4"/>
      <dgm:spPr/>
    </dgm:pt>
    <dgm:pt modelId="{6CC39C6A-9239-4813-B6B0-30E5ED159D75}" type="pres">
      <dgm:prSet presAssocID="{D2705C3F-4B8F-4339-9AEE-38F83A18305E}" presName="node" presStyleLbl="node1" presStyleIdx="4" presStyleCnt="5" custScaleY="166325">
        <dgm:presLayoutVars>
          <dgm:bulletEnabled val="1"/>
        </dgm:presLayoutVars>
      </dgm:prSet>
      <dgm:spPr/>
    </dgm:pt>
  </dgm:ptLst>
  <dgm:cxnLst>
    <dgm:cxn modelId="{9E86860B-91D5-4484-B897-9DCD52D35ED7}" type="presOf" srcId="{26B54144-DC81-42F5-BB39-62AD1F23DC63}" destId="{389EA8C2-25FD-46C7-95C9-76534CE2672A}" srcOrd="0" destOrd="0" presId="urn:microsoft.com/office/officeart/2005/8/layout/process5"/>
    <dgm:cxn modelId="{711EF53C-6674-4E7F-B219-A0A1E00CCBE7}" srcId="{5CC5D622-E7AE-4A15-A30B-3F5C666F0633}" destId="{8CD20110-9FF8-4C1B-B3FF-F385D716AB58}" srcOrd="3" destOrd="0" parTransId="{A72BC064-852A-481D-80BE-9B0FE3AC99C1}" sibTransId="{FCFDF831-7237-469F-A329-6366CF86D06B}"/>
    <dgm:cxn modelId="{23B63142-2BBB-4FC4-943F-19431D7B7D2B}" type="presOf" srcId="{FCFDF831-7237-469F-A329-6366CF86D06B}" destId="{30A67324-3B69-4C06-A351-448D7A75B695}" srcOrd="0" destOrd="0" presId="urn:microsoft.com/office/officeart/2005/8/layout/process5"/>
    <dgm:cxn modelId="{569DA745-BBA6-4147-A0C8-767710058D77}" type="presOf" srcId="{FCFDF831-7237-469F-A329-6366CF86D06B}" destId="{8D2EBEA8-94FA-4E01-932D-CCC52C6B9E91}" srcOrd="1" destOrd="0" presId="urn:microsoft.com/office/officeart/2005/8/layout/process5"/>
    <dgm:cxn modelId="{2E5E9C67-3916-4BB2-85D9-93AC123FA972}" srcId="{5CC5D622-E7AE-4A15-A30B-3F5C666F0633}" destId="{2488D484-DE5D-4347-B382-95634E835ED4}" srcOrd="0" destOrd="0" parTransId="{FCAEECFB-8FE6-4B31-B434-7408C7C1750F}" sibTransId="{DEF5B3EB-1DCE-4DE6-867F-CBA8355995C0}"/>
    <dgm:cxn modelId="{56C2F649-74FA-4D72-8A5E-D401FF5096F2}" srcId="{5CC5D622-E7AE-4A15-A30B-3F5C666F0633}" destId="{D2705C3F-4B8F-4339-9AEE-38F83A18305E}" srcOrd="4" destOrd="0" parTransId="{75239518-9B0F-4CBE-BC75-819F12AC0F73}" sibTransId="{8208DC74-51DF-4B82-AE08-F8FBAA08470B}"/>
    <dgm:cxn modelId="{220D646B-D5BA-43AE-A445-41E8303641D4}" type="presOf" srcId="{DEF5B3EB-1DCE-4DE6-867F-CBA8355995C0}" destId="{38161667-5078-4CEA-9F83-AEF9F3BCA8A1}" srcOrd="1" destOrd="0" presId="urn:microsoft.com/office/officeart/2005/8/layout/process5"/>
    <dgm:cxn modelId="{65598C58-FB4E-424B-9455-BFE478B48300}" type="presOf" srcId="{FFDFE637-6DF4-4DA6-A8A3-0F06C4060E5F}" destId="{E35EFF69-0266-4BDF-BC6C-67A499078BD8}" srcOrd="0" destOrd="0" presId="urn:microsoft.com/office/officeart/2005/8/layout/process5"/>
    <dgm:cxn modelId="{90B3937B-9CA4-4B99-8172-222BD8F1A42D}" srcId="{5CC5D622-E7AE-4A15-A30B-3F5C666F0633}" destId="{26B54144-DC81-42F5-BB39-62AD1F23DC63}" srcOrd="2" destOrd="0" parTransId="{6E3C647E-2A46-4A67-8AA1-D01DF229BB5D}" sibTransId="{FFDFE637-6DF4-4DA6-A8A3-0F06C4060E5F}"/>
    <dgm:cxn modelId="{CA35918D-E8B6-4D47-83D6-5625750B014D}" type="presOf" srcId="{DEF5B3EB-1DCE-4DE6-867F-CBA8355995C0}" destId="{81C7CA0C-177D-4D66-95E6-923555CB126F}" srcOrd="0" destOrd="0" presId="urn:microsoft.com/office/officeart/2005/8/layout/process5"/>
    <dgm:cxn modelId="{C6B11FA3-6DEC-4D5D-8FFD-388477F92384}" type="presOf" srcId="{1B41ACFB-157F-4976-A06A-170E7FC2E507}" destId="{504084B6-8689-41C4-84E1-6DE88636DF2C}" srcOrd="0" destOrd="0" presId="urn:microsoft.com/office/officeart/2005/8/layout/process5"/>
    <dgm:cxn modelId="{2897E6B5-C88B-44D0-BACE-D91B5CAA851D}" type="presOf" srcId="{5CC5D622-E7AE-4A15-A30B-3F5C666F0633}" destId="{410F5A58-D0C4-4831-BCA4-2270B1CCF0CA}" srcOrd="0" destOrd="0" presId="urn:microsoft.com/office/officeart/2005/8/layout/process5"/>
    <dgm:cxn modelId="{3398AEB9-9B9B-4EEF-AB9D-DBB802AE81ED}" type="presOf" srcId="{2488D484-DE5D-4347-B382-95634E835ED4}" destId="{F252C4A0-31C2-40E2-82BA-23E2BA7B9F40}" srcOrd="0" destOrd="0" presId="urn:microsoft.com/office/officeart/2005/8/layout/process5"/>
    <dgm:cxn modelId="{923760BF-0953-4CD5-8266-D48272321573}" type="presOf" srcId="{758B3C60-B18D-4F12-9E4D-1CAA194207B1}" destId="{E0D368BB-A208-43B2-8AFA-0612BA9C6B40}" srcOrd="1" destOrd="0" presId="urn:microsoft.com/office/officeart/2005/8/layout/process5"/>
    <dgm:cxn modelId="{5F6D85CB-E751-44AD-B687-037B134E14B4}" type="presOf" srcId="{FFDFE637-6DF4-4DA6-A8A3-0F06C4060E5F}" destId="{42C06FF6-74E6-41D1-B0F2-5D56EC1E1EE1}" srcOrd="1" destOrd="0" presId="urn:microsoft.com/office/officeart/2005/8/layout/process5"/>
    <dgm:cxn modelId="{453B3CD2-149E-4549-8FEC-C2C573227D13}" srcId="{5CC5D622-E7AE-4A15-A30B-3F5C666F0633}" destId="{1B41ACFB-157F-4976-A06A-170E7FC2E507}" srcOrd="1" destOrd="0" parTransId="{26F7E3C1-1E57-445E-BF38-A0B13D3FCE84}" sibTransId="{758B3C60-B18D-4F12-9E4D-1CAA194207B1}"/>
    <dgm:cxn modelId="{844657E1-FF58-4C7D-BFED-D732A217DDB9}" type="presOf" srcId="{8CD20110-9FF8-4C1B-B3FF-F385D716AB58}" destId="{843BF176-C467-4384-A3B2-9AD904F83372}" srcOrd="0" destOrd="0" presId="urn:microsoft.com/office/officeart/2005/8/layout/process5"/>
    <dgm:cxn modelId="{9228CAEB-A649-43C9-9C67-73F89197C087}" type="presOf" srcId="{758B3C60-B18D-4F12-9E4D-1CAA194207B1}" destId="{FC21F4FA-455E-452B-A34D-9D50E68F911B}" srcOrd="0" destOrd="0" presId="urn:microsoft.com/office/officeart/2005/8/layout/process5"/>
    <dgm:cxn modelId="{FD542BF3-5EED-4F3A-913D-769398BA299E}" type="presOf" srcId="{D2705C3F-4B8F-4339-9AEE-38F83A18305E}" destId="{6CC39C6A-9239-4813-B6B0-30E5ED159D75}" srcOrd="0" destOrd="0" presId="urn:microsoft.com/office/officeart/2005/8/layout/process5"/>
    <dgm:cxn modelId="{94F9102F-C573-45C2-AD0D-E0F9CB1CBAC4}" type="presParOf" srcId="{410F5A58-D0C4-4831-BCA4-2270B1CCF0CA}" destId="{F252C4A0-31C2-40E2-82BA-23E2BA7B9F40}" srcOrd="0" destOrd="0" presId="urn:microsoft.com/office/officeart/2005/8/layout/process5"/>
    <dgm:cxn modelId="{49E476F8-827F-4616-BB8C-92EA18EC949C}" type="presParOf" srcId="{410F5A58-D0C4-4831-BCA4-2270B1CCF0CA}" destId="{81C7CA0C-177D-4D66-95E6-923555CB126F}" srcOrd="1" destOrd="0" presId="urn:microsoft.com/office/officeart/2005/8/layout/process5"/>
    <dgm:cxn modelId="{07D44C5A-45A6-43CA-8B41-8F4D72C3A1A9}" type="presParOf" srcId="{81C7CA0C-177D-4D66-95E6-923555CB126F}" destId="{38161667-5078-4CEA-9F83-AEF9F3BCA8A1}" srcOrd="0" destOrd="0" presId="urn:microsoft.com/office/officeart/2005/8/layout/process5"/>
    <dgm:cxn modelId="{6E40A5A0-F962-442E-816B-CB5E644CAD60}" type="presParOf" srcId="{410F5A58-D0C4-4831-BCA4-2270B1CCF0CA}" destId="{504084B6-8689-41C4-84E1-6DE88636DF2C}" srcOrd="2" destOrd="0" presId="urn:microsoft.com/office/officeart/2005/8/layout/process5"/>
    <dgm:cxn modelId="{4DF4AF1F-3017-4224-855F-AC2CF7D365CE}" type="presParOf" srcId="{410F5A58-D0C4-4831-BCA4-2270B1CCF0CA}" destId="{FC21F4FA-455E-452B-A34D-9D50E68F911B}" srcOrd="3" destOrd="0" presId="urn:microsoft.com/office/officeart/2005/8/layout/process5"/>
    <dgm:cxn modelId="{72B9274B-554F-43D4-A8E2-7A738998D8F2}" type="presParOf" srcId="{FC21F4FA-455E-452B-A34D-9D50E68F911B}" destId="{E0D368BB-A208-43B2-8AFA-0612BA9C6B40}" srcOrd="0" destOrd="0" presId="urn:microsoft.com/office/officeart/2005/8/layout/process5"/>
    <dgm:cxn modelId="{D01A0778-8F57-4E72-B187-542470D74D31}" type="presParOf" srcId="{410F5A58-D0C4-4831-BCA4-2270B1CCF0CA}" destId="{389EA8C2-25FD-46C7-95C9-76534CE2672A}" srcOrd="4" destOrd="0" presId="urn:microsoft.com/office/officeart/2005/8/layout/process5"/>
    <dgm:cxn modelId="{7DF84C82-4224-44B1-98F6-BBA06839C350}" type="presParOf" srcId="{410F5A58-D0C4-4831-BCA4-2270B1CCF0CA}" destId="{E35EFF69-0266-4BDF-BC6C-67A499078BD8}" srcOrd="5" destOrd="0" presId="urn:microsoft.com/office/officeart/2005/8/layout/process5"/>
    <dgm:cxn modelId="{B0140DC4-B4D5-45ED-A871-E03C95CB1705}" type="presParOf" srcId="{E35EFF69-0266-4BDF-BC6C-67A499078BD8}" destId="{42C06FF6-74E6-41D1-B0F2-5D56EC1E1EE1}" srcOrd="0" destOrd="0" presId="urn:microsoft.com/office/officeart/2005/8/layout/process5"/>
    <dgm:cxn modelId="{ACFDB087-B363-4B35-AEAA-8BBFD98E0868}" type="presParOf" srcId="{410F5A58-D0C4-4831-BCA4-2270B1CCF0CA}" destId="{843BF176-C467-4384-A3B2-9AD904F83372}" srcOrd="6" destOrd="0" presId="urn:microsoft.com/office/officeart/2005/8/layout/process5"/>
    <dgm:cxn modelId="{23512900-BF37-4AF9-8361-AD7187326F48}" type="presParOf" srcId="{410F5A58-D0C4-4831-BCA4-2270B1CCF0CA}" destId="{30A67324-3B69-4C06-A351-448D7A75B695}" srcOrd="7" destOrd="0" presId="urn:microsoft.com/office/officeart/2005/8/layout/process5"/>
    <dgm:cxn modelId="{687B8663-5D19-49B0-867F-0277A511A959}" type="presParOf" srcId="{30A67324-3B69-4C06-A351-448D7A75B695}" destId="{8D2EBEA8-94FA-4E01-932D-CCC52C6B9E91}" srcOrd="0" destOrd="0" presId="urn:microsoft.com/office/officeart/2005/8/layout/process5"/>
    <dgm:cxn modelId="{0FDFFB55-BEE8-41C8-A153-442B8691FDD6}" type="presParOf" srcId="{410F5A58-D0C4-4831-BCA4-2270B1CCF0CA}" destId="{6CC39C6A-9239-4813-B6B0-30E5ED159D7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48D4F-1CD3-436C-89CA-014A3B176876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6B118C-F065-4E1D-8F1B-E0A54ACE1A68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dirty="0"/>
        </a:p>
      </dgm:t>
    </dgm:pt>
    <dgm:pt modelId="{B5130297-1117-42D8-B54D-8BC3C86A84C3}" type="parTrans" cxnId="{6F6B0CCB-E0BF-4A0C-A981-462F9D037BE6}">
      <dgm:prSet/>
      <dgm:spPr/>
      <dgm:t>
        <a:bodyPr/>
        <a:lstStyle/>
        <a:p>
          <a:endParaRPr lang="es-ES"/>
        </a:p>
      </dgm:t>
    </dgm:pt>
    <dgm:pt modelId="{C8C12632-110F-4BEE-8D72-E11C1D101246}" type="sibTrans" cxnId="{6F6B0CCB-E0BF-4A0C-A981-462F9D037BE6}">
      <dgm:prSet/>
      <dgm:spPr/>
      <dgm:t>
        <a:bodyPr/>
        <a:lstStyle/>
        <a:p>
          <a:endParaRPr lang="es-ES"/>
        </a:p>
      </dgm:t>
    </dgm:pt>
    <dgm:pt modelId="{9637D8C6-B07F-48CF-94AD-7FFA3AB1535A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dirty="0"/>
        </a:p>
      </dgm:t>
    </dgm:pt>
    <dgm:pt modelId="{25F1D46C-E165-47BA-BD96-BAE92C546814}" type="parTrans" cxnId="{CEE453AE-3501-48A9-970D-15A99DA09B4A}">
      <dgm:prSet/>
      <dgm:spPr/>
      <dgm:t>
        <a:bodyPr/>
        <a:lstStyle/>
        <a:p>
          <a:endParaRPr lang="es-ES"/>
        </a:p>
      </dgm:t>
    </dgm:pt>
    <dgm:pt modelId="{A9163914-71D8-4E92-9258-FC268FCF2C61}" type="sibTrans" cxnId="{CEE453AE-3501-48A9-970D-15A99DA09B4A}">
      <dgm:prSet/>
      <dgm:spPr/>
      <dgm:t>
        <a:bodyPr/>
        <a:lstStyle/>
        <a:p>
          <a:endParaRPr lang="es-ES"/>
        </a:p>
      </dgm:t>
    </dgm:pt>
    <dgm:pt modelId="{CB4546E6-4BF9-4925-9D8F-787BDE417389}">
      <dgm:prSet phldrT="[Texto]" custT="1"/>
      <dgm:spPr/>
      <dgm:t>
        <a:bodyPr/>
        <a:lstStyle/>
        <a:p>
          <a:pPr algn="l"/>
          <a:r>
            <a:rPr lang="es-ES" sz="1800" b="1" dirty="0"/>
            <a:t>Es aconsejable que como autor se ejercite la práctica de parafrasear</a:t>
          </a:r>
        </a:p>
      </dgm:t>
    </dgm:pt>
    <dgm:pt modelId="{1F9BB6F3-D2D3-4888-B133-5ABBD9A85421}" type="parTrans" cxnId="{8D02A136-673E-4F0D-9A4D-2A6BCF771778}">
      <dgm:prSet/>
      <dgm:spPr/>
      <dgm:t>
        <a:bodyPr/>
        <a:lstStyle/>
        <a:p>
          <a:endParaRPr lang="es-ES"/>
        </a:p>
      </dgm:t>
    </dgm:pt>
    <dgm:pt modelId="{ED4CB587-59D6-4740-BC48-92374B473139}" type="sibTrans" cxnId="{8D02A136-673E-4F0D-9A4D-2A6BCF771778}">
      <dgm:prSet/>
      <dgm:spPr/>
      <dgm:t>
        <a:bodyPr/>
        <a:lstStyle/>
        <a:p>
          <a:endParaRPr lang="es-ES"/>
        </a:p>
      </dgm:t>
    </dgm:pt>
    <dgm:pt modelId="{D8F5E174-1F1F-404D-BACB-4BB894A329F3}">
      <dgm:prSet phldrT="[Texto]" custT="1"/>
      <dgm:spPr/>
      <dgm:t>
        <a:bodyPr/>
        <a:lstStyle/>
        <a:p>
          <a:r>
            <a:rPr lang="es-ES" sz="1800" b="1" dirty="0"/>
            <a:t>Siempre debe incluir el (los) apellido(s) del autor(es) y el año de publicación. </a:t>
          </a:r>
          <a:endParaRPr lang="es-ES" sz="1800" b="1" strike="sngStrike" dirty="0"/>
        </a:p>
      </dgm:t>
    </dgm:pt>
    <dgm:pt modelId="{E3C2DDD8-845F-42C5-963D-7035E64EAAB3}" type="parTrans" cxnId="{1E0D68D4-949B-446A-93D0-8C9618E87566}">
      <dgm:prSet/>
      <dgm:spPr/>
      <dgm:t>
        <a:bodyPr/>
        <a:lstStyle/>
        <a:p>
          <a:endParaRPr lang="es-ES"/>
        </a:p>
      </dgm:t>
    </dgm:pt>
    <dgm:pt modelId="{62EFC5CF-0B9E-434B-8AD2-6E3BE317BA04}" type="sibTrans" cxnId="{1E0D68D4-949B-446A-93D0-8C9618E87566}">
      <dgm:prSet/>
      <dgm:spPr/>
      <dgm:t>
        <a:bodyPr/>
        <a:lstStyle/>
        <a:p>
          <a:endParaRPr lang="es-ES"/>
        </a:p>
      </dgm:t>
    </dgm:pt>
    <dgm:pt modelId="{2CD5474A-D24D-4E31-9AC0-1023A665528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4402D403-A207-4FA7-9887-8FE4F24E2769}" type="parTrans" cxnId="{FC6BEBA7-B005-47F3-9626-18AAF15B676E}">
      <dgm:prSet/>
      <dgm:spPr/>
      <dgm:t>
        <a:bodyPr/>
        <a:lstStyle/>
        <a:p>
          <a:endParaRPr lang="es-ES"/>
        </a:p>
      </dgm:t>
    </dgm:pt>
    <dgm:pt modelId="{F2774D48-D69E-4886-AD50-927F8BC73EED}" type="sibTrans" cxnId="{FC6BEBA7-B005-47F3-9626-18AAF15B676E}">
      <dgm:prSet/>
      <dgm:spPr/>
      <dgm:t>
        <a:bodyPr/>
        <a:lstStyle/>
        <a:p>
          <a:endParaRPr lang="es-ES"/>
        </a:p>
      </dgm:t>
    </dgm:pt>
    <dgm:pt modelId="{1F7DB08E-5C49-482F-A893-BD66F4C6097D}" type="pres">
      <dgm:prSet presAssocID="{F6848D4F-1CD3-436C-89CA-014A3B176876}" presName="Name0" presStyleCnt="0">
        <dgm:presLayoutVars>
          <dgm:chMax val="7"/>
          <dgm:chPref val="5"/>
        </dgm:presLayoutVars>
      </dgm:prSet>
      <dgm:spPr/>
    </dgm:pt>
    <dgm:pt modelId="{A59C0DC3-B33E-495D-9CD3-AEB03026BD4A}" type="pres">
      <dgm:prSet presAssocID="{F6848D4F-1CD3-436C-89CA-014A3B176876}" presName="arrowNode" presStyleLbl="node1" presStyleIdx="0" presStyleCnt="1" custAng="20397001" custScaleX="93567"/>
      <dgm:spPr/>
    </dgm:pt>
    <dgm:pt modelId="{C5099C05-57B4-4F77-B32F-DDB669A8F23D}" type="pres">
      <dgm:prSet presAssocID="{A26B118C-F065-4E1D-8F1B-E0A54ACE1A68}" presName="txNode1" presStyleLbl="revTx" presStyleIdx="0" presStyleCnt="5" custLinFactNeighborX="18670" custLinFactNeighborY="33147">
        <dgm:presLayoutVars>
          <dgm:bulletEnabled val="1"/>
        </dgm:presLayoutVars>
      </dgm:prSet>
      <dgm:spPr/>
    </dgm:pt>
    <dgm:pt modelId="{360649D2-93E9-489B-B931-C02DC79A5006}" type="pres">
      <dgm:prSet presAssocID="{9637D8C6-B07F-48CF-94AD-7FFA3AB1535A}" presName="txNode2" presStyleLbl="revTx" presStyleIdx="1" presStyleCnt="5" custScaleX="125202" custLinFactNeighborX="20887" custLinFactNeighborY="-16574">
        <dgm:presLayoutVars>
          <dgm:bulletEnabled val="1"/>
        </dgm:presLayoutVars>
      </dgm:prSet>
      <dgm:spPr/>
    </dgm:pt>
    <dgm:pt modelId="{264C51E2-9608-45EC-894F-7EB2519010AB}" type="pres">
      <dgm:prSet presAssocID="{A9163914-71D8-4E92-9258-FC268FCF2C61}" presName="dotNode2" presStyleCnt="0"/>
      <dgm:spPr/>
    </dgm:pt>
    <dgm:pt modelId="{3B090E94-D293-46C0-9333-B115D772B121}" type="pres">
      <dgm:prSet presAssocID="{A9163914-71D8-4E92-9258-FC268FCF2C61}" presName="dotRepeatNode" presStyleLbl="fgShp" presStyleIdx="0" presStyleCnt="3"/>
      <dgm:spPr/>
    </dgm:pt>
    <dgm:pt modelId="{939E7A4F-674E-4A40-A15E-EF74AF74DBFD}" type="pres">
      <dgm:prSet presAssocID="{CB4546E6-4BF9-4925-9D8F-787BDE417389}" presName="txNode3" presStyleLbl="revTx" presStyleIdx="2" presStyleCnt="5" custLinFactY="98884" custLinFactNeighborX="39244" custLinFactNeighborY="100000">
        <dgm:presLayoutVars>
          <dgm:bulletEnabled val="1"/>
        </dgm:presLayoutVars>
      </dgm:prSet>
      <dgm:spPr/>
    </dgm:pt>
    <dgm:pt modelId="{EE06F3B9-6D13-4800-9688-8298C477388E}" type="pres">
      <dgm:prSet presAssocID="{ED4CB587-59D6-4740-BC48-92374B473139}" presName="dotNode3" presStyleCnt="0"/>
      <dgm:spPr/>
    </dgm:pt>
    <dgm:pt modelId="{2D450E6B-D8BA-4314-99A0-BB78ED879CA4}" type="pres">
      <dgm:prSet presAssocID="{ED4CB587-59D6-4740-BC48-92374B473139}" presName="dotRepeatNode" presStyleLbl="fgShp" presStyleIdx="1" presStyleCnt="3"/>
      <dgm:spPr/>
    </dgm:pt>
    <dgm:pt modelId="{0646281E-FE45-45AB-8D8E-FFEBD6C17522}" type="pres">
      <dgm:prSet presAssocID="{D8F5E174-1F1F-404D-BACB-4BB894A329F3}" presName="txNode4" presStyleLbl="revTx" presStyleIdx="3" presStyleCnt="5" custScaleX="137193" custLinFactX="-100000" custLinFactNeighborX="-107305" custLinFactNeighborY="-45200">
        <dgm:presLayoutVars>
          <dgm:bulletEnabled val="1"/>
        </dgm:presLayoutVars>
      </dgm:prSet>
      <dgm:spPr/>
    </dgm:pt>
    <dgm:pt modelId="{9CEC7727-1833-427D-96BF-C64066135A26}" type="pres">
      <dgm:prSet presAssocID="{62EFC5CF-0B9E-434B-8AD2-6E3BE317BA04}" presName="dotNode4" presStyleCnt="0"/>
      <dgm:spPr/>
    </dgm:pt>
    <dgm:pt modelId="{33285101-A425-485D-ABD2-87C0AA2E9741}" type="pres">
      <dgm:prSet presAssocID="{62EFC5CF-0B9E-434B-8AD2-6E3BE317BA04}" presName="dotRepeatNode" presStyleLbl="fgShp" presStyleIdx="2" presStyleCnt="3"/>
      <dgm:spPr/>
    </dgm:pt>
    <dgm:pt modelId="{64245C99-998D-4D43-BF09-6F424CF47E3E}" type="pres">
      <dgm:prSet presAssocID="{2CD5474A-D24D-4E31-9AC0-1023A6655287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28E79204-88C8-4898-9944-3A0036D91116}" type="presOf" srcId="{F6848D4F-1CD3-436C-89CA-014A3B176876}" destId="{1F7DB08E-5C49-482F-A893-BD66F4C6097D}" srcOrd="0" destOrd="0" presId="urn:microsoft.com/office/officeart/2009/3/layout/DescendingProcess"/>
    <dgm:cxn modelId="{8D02A136-673E-4F0D-9A4D-2A6BCF771778}" srcId="{F6848D4F-1CD3-436C-89CA-014A3B176876}" destId="{CB4546E6-4BF9-4925-9D8F-787BDE417389}" srcOrd="2" destOrd="0" parTransId="{1F9BB6F3-D2D3-4888-B133-5ABBD9A85421}" sibTransId="{ED4CB587-59D6-4740-BC48-92374B473139}"/>
    <dgm:cxn modelId="{0255114E-E921-4BB3-9422-124AD0B064EA}" type="presOf" srcId="{9637D8C6-B07F-48CF-94AD-7FFA3AB1535A}" destId="{360649D2-93E9-489B-B931-C02DC79A5006}" srcOrd="0" destOrd="0" presId="urn:microsoft.com/office/officeart/2009/3/layout/DescendingProcess"/>
    <dgm:cxn modelId="{F188C871-0BE5-48BF-9B95-B498FC4758EC}" type="presOf" srcId="{CB4546E6-4BF9-4925-9D8F-787BDE417389}" destId="{939E7A4F-674E-4A40-A15E-EF74AF74DBFD}" srcOrd="0" destOrd="0" presId="urn:microsoft.com/office/officeart/2009/3/layout/DescendingProcess"/>
    <dgm:cxn modelId="{FD582181-134A-45E4-8EAB-8EEFFC58B301}" type="presOf" srcId="{2CD5474A-D24D-4E31-9AC0-1023A6655287}" destId="{64245C99-998D-4D43-BF09-6F424CF47E3E}" srcOrd="0" destOrd="0" presId="urn:microsoft.com/office/officeart/2009/3/layout/DescendingProcess"/>
    <dgm:cxn modelId="{367031A3-4C21-4F2B-9097-09A4EDFAF165}" type="presOf" srcId="{ED4CB587-59D6-4740-BC48-92374B473139}" destId="{2D450E6B-D8BA-4314-99A0-BB78ED879CA4}" srcOrd="0" destOrd="0" presId="urn:microsoft.com/office/officeart/2009/3/layout/DescendingProcess"/>
    <dgm:cxn modelId="{4A1BB4A6-C760-4A79-A989-1F36E0F97BCA}" type="presOf" srcId="{62EFC5CF-0B9E-434B-8AD2-6E3BE317BA04}" destId="{33285101-A425-485D-ABD2-87C0AA2E9741}" srcOrd="0" destOrd="0" presId="urn:microsoft.com/office/officeart/2009/3/layout/DescendingProcess"/>
    <dgm:cxn modelId="{FC6BEBA7-B005-47F3-9626-18AAF15B676E}" srcId="{F6848D4F-1CD3-436C-89CA-014A3B176876}" destId="{2CD5474A-D24D-4E31-9AC0-1023A6655287}" srcOrd="4" destOrd="0" parTransId="{4402D403-A207-4FA7-9887-8FE4F24E2769}" sibTransId="{F2774D48-D69E-4886-AD50-927F8BC73EED}"/>
    <dgm:cxn modelId="{CEE453AE-3501-48A9-970D-15A99DA09B4A}" srcId="{F6848D4F-1CD3-436C-89CA-014A3B176876}" destId="{9637D8C6-B07F-48CF-94AD-7FFA3AB1535A}" srcOrd="1" destOrd="0" parTransId="{25F1D46C-E165-47BA-BD96-BAE92C546814}" sibTransId="{A9163914-71D8-4E92-9258-FC268FCF2C61}"/>
    <dgm:cxn modelId="{6F6B0CCB-E0BF-4A0C-A981-462F9D037BE6}" srcId="{F6848D4F-1CD3-436C-89CA-014A3B176876}" destId="{A26B118C-F065-4E1D-8F1B-E0A54ACE1A68}" srcOrd="0" destOrd="0" parTransId="{B5130297-1117-42D8-B54D-8BC3C86A84C3}" sibTransId="{C8C12632-110F-4BEE-8D72-E11C1D101246}"/>
    <dgm:cxn modelId="{1E0D68D4-949B-446A-93D0-8C9618E87566}" srcId="{F6848D4F-1CD3-436C-89CA-014A3B176876}" destId="{D8F5E174-1F1F-404D-BACB-4BB894A329F3}" srcOrd="3" destOrd="0" parTransId="{E3C2DDD8-845F-42C5-963D-7035E64EAAB3}" sibTransId="{62EFC5CF-0B9E-434B-8AD2-6E3BE317BA04}"/>
    <dgm:cxn modelId="{4ED311E2-1E3A-4984-82E2-425ED75CA9AA}" type="presOf" srcId="{A26B118C-F065-4E1D-8F1B-E0A54ACE1A68}" destId="{C5099C05-57B4-4F77-B32F-DDB669A8F23D}" srcOrd="0" destOrd="0" presId="urn:microsoft.com/office/officeart/2009/3/layout/DescendingProcess"/>
    <dgm:cxn modelId="{4CD0A4E9-93E7-447B-BAF0-BE382161B1C7}" type="presOf" srcId="{D8F5E174-1F1F-404D-BACB-4BB894A329F3}" destId="{0646281E-FE45-45AB-8D8E-FFEBD6C17522}" srcOrd="0" destOrd="0" presId="urn:microsoft.com/office/officeart/2009/3/layout/DescendingProcess"/>
    <dgm:cxn modelId="{DD672BF6-75EE-400B-BC1E-B0517788EB57}" type="presOf" srcId="{A9163914-71D8-4E92-9258-FC268FCF2C61}" destId="{3B090E94-D293-46C0-9333-B115D772B121}" srcOrd="0" destOrd="0" presId="urn:microsoft.com/office/officeart/2009/3/layout/DescendingProcess"/>
    <dgm:cxn modelId="{BB6ADC65-7D98-4A64-87A2-A1B021482891}" type="presParOf" srcId="{1F7DB08E-5C49-482F-A893-BD66F4C6097D}" destId="{A59C0DC3-B33E-495D-9CD3-AEB03026BD4A}" srcOrd="0" destOrd="0" presId="urn:microsoft.com/office/officeart/2009/3/layout/DescendingProcess"/>
    <dgm:cxn modelId="{47D8A146-B1AD-4D7E-96BF-0B56A5BEF0D8}" type="presParOf" srcId="{1F7DB08E-5C49-482F-A893-BD66F4C6097D}" destId="{C5099C05-57B4-4F77-B32F-DDB669A8F23D}" srcOrd="1" destOrd="0" presId="urn:microsoft.com/office/officeart/2009/3/layout/DescendingProcess"/>
    <dgm:cxn modelId="{DF234F3F-BCE9-4E41-86D2-298AC33FF8AA}" type="presParOf" srcId="{1F7DB08E-5C49-482F-A893-BD66F4C6097D}" destId="{360649D2-93E9-489B-B931-C02DC79A5006}" srcOrd="2" destOrd="0" presId="urn:microsoft.com/office/officeart/2009/3/layout/DescendingProcess"/>
    <dgm:cxn modelId="{FD59542D-CD8E-4059-880D-8EDA5AC814CA}" type="presParOf" srcId="{1F7DB08E-5C49-482F-A893-BD66F4C6097D}" destId="{264C51E2-9608-45EC-894F-7EB2519010AB}" srcOrd="3" destOrd="0" presId="urn:microsoft.com/office/officeart/2009/3/layout/DescendingProcess"/>
    <dgm:cxn modelId="{FACE7EBF-0E49-4C11-B7B9-0798A72CF335}" type="presParOf" srcId="{264C51E2-9608-45EC-894F-7EB2519010AB}" destId="{3B090E94-D293-46C0-9333-B115D772B121}" srcOrd="0" destOrd="0" presId="urn:microsoft.com/office/officeart/2009/3/layout/DescendingProcess"/>
    <dgm:cxn modelId="{4D93DCB6-01AF-4B56-90FB-5DA78B0AB11D}" type="presParOf" srcId="{1F7DB08E-5C49-482F-A893-BD66F4C6097D}" destId="{939E7A4F-674E-4A40-A15E-EF74AF74DBFD}" srcOrd="4" destOrd="0" presId="urn:microsoft.com/office/officeart/2009/3/layout/DescendingProcess"/>
    <dgm:cxn modelId="{BF7BB734-DEB1-4B7E-930B-2D41D0EFC6AA}" type="presParOf" srcId="{1F7DB08E-5C49-482F-A893-BD66F4C6097D}" destId="{EE06F3B9-6D13-4800-9688-8298C477388E}" srcOrd="5" destOrd="0" presId="urn:microsoft.com/office/officeart/2009/3/layout/DescendingProcess"/>
    <dgm:cxn modelId="{B326D3DC-195A-4BF2-A3C3-26E4C31BD4D9}" type="presParOf" srcId="{EE06F3B9-6D13-4800-9688-8298C477388E}" destId="{2D450E6B-D8BA-4314-99A0-BB78ED879CA4}" srcOrd="0" destOrd="0" presId="urn:microsoft.com/office/officeart/2009/3/layout/DescendingProcess"/>
    <dgm:cxn modelId="{1FA62CC0-EDF4-4205-BD04-7701AEB727D3}" type="presParOf" srcId="{1F7DB08E-5C49-482F-A893-BD66F4C6097D}" destId="{0646281E-FE45-45AB-8D8E-FFEBD6C17522}" srcOrd="6" destOrd="0" presId="urn:microsoft.com/office/officeart/2009/3/layout/DescendingProcess"/>
    <dgm:cxn modelId="{7A6A89EA-B694-4CD2-9332-B216B6164839}" type="presParOf" srcId="{1F7DB08E-5C49-482F-A893-BD66F4C6097D}" destId="{9CEC7727-1833-427D-96BF-C64066135A26}" srcOrd="7" destOrd="0" presId="urn:microsoft.com/office/officeart/2009/3/layout/DescendingProcess"/>
    <dgm:cxn modelId="{9D1AE734-A8CF-4BF2-A9EF-E70D4B302880}" type="presParOf" srcId="{9CEC7727-1833-427D-96BF-C64066135A26}" destId="{33285101-A425-485D-ABD2-87C0AA2E9741}" srcOrd="0" destOrd="0" presId="urn:microsoft.com/office/officeart/2009/3/layout/DescendingProcess"/>
    <dgm:cxn modelId="{2702FF49-3988-44AB-A0A9-7C3DCA579A03}" type="presParOf" srcId="{1F7DB08E-5C49-482F-A893-BD66F4C6097D}" destId="{64245C99-998D-4D43-BF09-6F424CF47E3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315DE0-9A6F-47A1-A6FC-8EBA839D72B7}" type="doc">
      <dgm:prSet loTypeId="urn:microsoft.com/office/officeart/2005/8/layout/arrow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F9829C7-B2A1-4B94-A9E9-A3D6C6F268E6}">
      <dgm:prSet phldrT="[Texto]"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73B29-A7D1-47F3-AF0D-58A913D2C563}" type="parTrans" cxnId="{4FC8AA3F-EAB0-4043-91E2-7ADEB5D80F96}">
      <dgm:prSet/>
      <dgm:spPr/>
      <dgm:t>
        <a:bodyPr/>
        <a:lstStyle/>
        <a:p>
          <a:endParaRPr lang="es-ES"/>
        </a:p>
      </dgm:t>
    </dgm:pt>
    <dgm:pt modelId="{9AA87D98-925D-49DD-A1CF-4EE394DDCF38}" type="sibTrans" cxnId="{4FC8AA3F-EAB0-4043-91E2-7ADEB5D80F96}">
      <dgm:prSet/>
      <dgm:spPr/>
      <dgm:t>
        <a:bodyPr/>
        <a:lstStyle/>
        <a:p>
          <a:endParaRPr lang="es-ES"/>
        </a:p>
      </dgm:t>
    </dgm:pt>
    <dgm:pt modelId="{5B73F697-E388-42A2-BB37-9417B2F54D84}" type="pres">
      <dgm:prSet presAssocID="{33315DE0-9A6F-47A1-A6FC-8EBA839D72B7}" presName="diagram" presStyleCnt="0">
        <dgm:presLayoutVars>
          <dgm:dir/>
          <dgm:resizeHandles val="exact"/>
        </dgm:presLayoutVars>
      </dgm:prSet>
      <dgm:spPr/>
    </dgm:pt>
    <dgm:pt modelId="{49FD30D3-3AB8-4D20-9804-CA1E3CC8D015}" type="pres">
      <dgm:prSet presAssocID="{9F9829C7-B2A1-4B94-A9E9-A3D6C6F268E6}" presName="arrow" presStyleLbl="node1" presStyleIdx="0" presStyleCnt="1" custAng="0" custScaleX="97147" custScaleY="91157" custRadScaleRad="96056" custRadScaleInc="-865">
        <dgm:presLayoutVars>
          <dgm:bulletEnabled val="1"/>
        </dgm:presLayoutVars>
      </dgm:prSet>
      <dgm:spPr/>
    </dgm:pt>
  </dgm:ptLst>
  <dgm:cxnLst>
    <dgm:cxn modelId="{4FC8AA3F-EAB0-4043-91E2-7ADEB5D80F96}" srcId="{33315DE0-9A6F-47A1-A6FC-8EBA839D72B7}" destId="{9F9829C7-B2A1-4B94-A9E9-A3D6C6F268E6}" srcOrd="0" destOrd="0" parTransId="{48373B29-A7D1-47F3-AF0D-58A913D2C563}" sibTransId="{9AA87D98-925D-49DD-A1CF-4EE394DDCF38}"/>
    <dgm:cxn modelId="{946B7254-41EF-40B7-B059-5772B3B4959F}" type="presOf" srcId="{9F9829C7-B2A1-4B94-A9E9-A3D6C6F268E6}" destId="{49FD30D3-3AB8-4D20-9804-CA1E3CC8D015}" srcOrd="0" destOrd="0" presId="urn:microsoft.com/office/officeart/2005/8/layout/arrow5"/>
    <dgm:cxn modelId="{64A30F87-D2EE-4A2B-93DF-F3CC1F52F5E2}" type="presOf" srcId="{33315DE0-9A6F-47A1-A6FC-8EBA839D72B7}" destId="{5B73F697-E388-42A2-BB37-9417B2F54D84}" srcOrd="0" destOrd="0" presId="urn:microsoft.com/office/officeart/2005/8/layout/arrow5"/>
    <dgm:cxn modelId="{73B1FF66-1598-4B8C-9C01-E0AB7AD9C894}" type="presParOf" srcId="{5B73F697-E388-42A2-BB37-9417B2F54D84}" destId="{49FD30D3-3AB8-4D20-9804-CA1E3CC8D01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7060B7-1E81-4422-8282-120F10A0F84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A28B5F-61FE-4EC5-A30F-1209E4723306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dirty="0">
            <a:solidFill>
              <a:schemeClr val="tx1"/>
            </a:solidFill>
          </a:endParaRPr>
        </a:p>
      </dgm:t>
    </dgm:pt>
    <dgm:pt modelId="{04627875-90CB-41C7-B6AE-334D23612B03}" type="parTrans" cxnId="{E1DB27D2-15E7-45DD-BD5C-4255EF64E563}">
      <dgm:prSet/>
      <dgm:spPr/>
      <dgm:t>
        <a:bodyPr/>
        <a:lstStyle/>
        <a:p>
          <a:endParaRPr lang="es-ES"/>
        </a:p>
      </dgm:t>
    </dgm:pt>
    <dgm:pt modelId="{358A0122-A4BC-4299-AA83-0D9EFAEF134F}" type="sibTrans" cxnId="{E1DB27D2-15E7-45DD-BD5C-4255EF64E563}">
      <dgm:prSet/>
      <dgm:spPr/>
      <dgm:t>
        <a:bodyPr/>
        <a:lstStyle/>
        <a:p>
          <a:endParaRPr lang="es-ES"/>
        </a:p>
      </dgm:t>
    </dgm:pt>
    <dgm:pt modelId="{6C493380-1454-4C4A-A7BE-A34A008C9B18}">
      <dgm:prSet phldrT="[Texto]"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dirty="0">
            <a:solidFill>
              <a:schemeClr val="tx1"/>
            </a:solidFill>
          </a:endParaRPr>
        </a:p>
      </dgm:t>
    </dgm:pt>
    <dgm:pt modelId="{127A5122-9BD9-42D8-8123-D113D3B4240A}" type="parTrans" cxnId="{7F083BAC-1B5D-4CA1-96BE-C1E3660B67BA}">
      <dgm:prSet/>
      <dgm:spPr/>
      <dgm:t>
        <a:bodyPr/>
        <a:lstStyle/>
        <a:p>
          <a:endParaRPr lang="es-ES"/>
        </a:p>
      </dgm:t>
    </dgm:pt>
    <dgm:pt modelId="{6DDECE6D-AD99-42F3-8893-52F3C500B999}" type="sibTrans" cxnId="{7F083BAC-1B5D-4CA1-96BE-C1E3660B67BA}">
      <dgm:prSet/>
      <dgm:spPr/>
      <dgm:t>
        <a:bodyPr/>
        <a:lstStyle/>
        <a:p>
          <a:endParaRPr lang="es-ES"/>
        </a:p>
      </dgm:t>
    </dgm:pt>
    <dgm:pt modelId="{9A7EA45A-F4DD-41C0-864D-6FD0563798C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dirty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31F838-090C-4DC2-8F66-CBC98624C475}" type="parTrans" cxnId="{434B68B8-BC00-4E51-8AF2-CFEDB34E9B0E}">
      <dgm:prSet/>
      <dgm:spPr/>
      <dgm:t>
        <a:bodyPr/>
        <a:lstStyle/>
        <a:p>
          <a:endParaRPr lang="es-ES"/>
        </a:p>
      </dgm:t>
    </dgm:pt>
    <dgm:pt modelId="{76BC911A-B94E-43EB-91DB-2A87064249BE}" type="sibTrans" cxnId="{434B68B8-BC00-4E51-8AF2-CFEDB34E9B0E}">
      <dgm:prSet/>
      <dgm:spPr/>
      <dgm:t>
        <a:bodyPr/>
        <a:lstStyle/>
        <a:p>
          <a:endParaRPr lang="es-ES"/>
        </a:p>
      </dgm:t>
    </dgm:pt>
    <dgm:pt modelId="{9E634A09-9DF5-4EA4-BDDC-D7E0153FBDDD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F43131F9-49FC-4117-9524-CD7B5693A3D5}" type="parTrans" cxnId="{E279C05E-67F2-4FFC-A31A-B5348517CF52}">
      <dgm:prSet/>
      <dgm:spPr/>
      <dgm:t>
        <a:bodyPr/>
        <a:lstStyle/>
        <a:p>
          <a:endParaRPr lang="es-ES"/>
        </a:p>
      </dgm:t>
    </dgm:pt>
    <dgm:pt modelId="{4BCCC2DE-5C09-4FBE-ABF9-AF724D956B09}" type="sibTrans" cxnId="{E279C05E-67F2-4FFC-A31A-B5348517CF52}">
      <dgm:prSet custLinFactNeighborX="22118" custLinFactNeighborY="630"/>
      <dgm:spPr/>
      <dgm:t>
        <a:bodyPr/>
        <a:lstStyle/>
        <a:p>
          <a:endParaRPr lang="es-ES"/>
        </a:p>
      </dgm:t>
    </dgm:pt>
    <dgm:pt modelId="{0C16EFEE-AF50-4E7F-8A03-7BEE50091799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4C0B9767-8812-4FF4-9092-E843DF5474F0}" type="parTrans" cxnId="{C8033CB4-6991-4511-999F-BB677CA78C9C}">
      <dgm:prSet/>
      <dgm:spPr/>
      <dgm:t>
        <a:bodyPr/>
        <a:lstStyle/>
        <a:p>
          <a:endParaRPr lang="es-ES"/>
        </a:p>
      </dgm:t>
    </dgm:pt>
    <dgm:pt modelId="{8FEC1436-F163-4632-BF24-6B324B685494}" type="sibTrans" cxnId="{C8033CB4-6991-4511-999F-BB677CA78C9C}">
      <dgm:prSet custLinFactNeighborX="22118" custLinFactNeighborY="630"/>
      <dgm:spPr/>
      <dgm:t>
        <a:bodyPr/>
        <a:lstStyle/>
        <a:p>
          <a:endParaRPr lang="es-ES"/>
        </a:p>
      </dgm:t>
    </dgm:pt>
    <dgm:pt modelId="{58215D93-5C3F-41C8-8938-0501D56C3D05}">
      <dgm:prSet custLinFactNeighborX="34561" custLinFactNeighborY="-14739"/>
      <dgm:spPr/>
      <dgm:t>
        <a:bodyPr/>
        <a:lstStyle/>
        <a:p>
          <a:endParaRPr lang="es-ES"/>
        </a:p>
      </dgm:t>
    </dgm:pt>
    <dgm:pt modelId="{04B35CA1-EFF7-4098-869E-20972860A3BC}" type="parTrans" cxnId="{C7CEC981-9C98-47C0-AAA1-B9409D37154D}">
      <dgm:prSet/>
      <dgm:spPr/>
      <dgm:t>
        <a:bodyPr/>
        <a:lstStyle/>
        <a:p>
          <a:endParaRPr lang="es-ES"/>
        </a:p>
      </dgm:t>
    </dgm:pt>
    <dgm:pt modelId="{0D4E6AE0-878E-445B-B6C6-3BB172F714C6}" type="sibTrans" cxnId="{C7CEC981-9C98-47C0-AAA1-B9409D37154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73C561BF-7234-4860-AD2B-EF11169B564D}">
      <dgm:prSet custLinFactNeighborX="34561" custLinFactNeighborY="-14739"/>
      <dgm:spPr/>
      <dgm:t>
        <a:bodyPr/>
        <a:lstStyle/>
        <a:p>
          <a:endParaRPr lang="es-ES"/>
        </a:p>
      </dgm:t>
    </dgm:pt>
    <dgm:pt modelId="{6F1A0E32-9A5B-4BCD-9EAC-908400FAE4D9}" type="parTrans" cxnId="{8CF1A285-9218-4292-8C1A-B810486FE8DD}">
      <dgm:prSet/>
      <dgm:spPr/>
      <dgm:t>
        <a:bodyPr/>
        <a:lstStyle/>
        <a:p>
          <a:endParaRPr lang="es-ES"/>
        </a:p>
      </dgm:t>
    </dgm:pt>
    <dgm:pt modelId="{0D983B48-72AB-4E70-A1F5-60DE5822227F}" type="sibTrans" cxnId="{8CF1A285-9218-4292-8C1A-B810486FE8D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C239DE96-436E-4A10-911F-D80BCE3D3C37}">
      <dgm:prSet custLinFactNeighborX="34561" custLinFactNeighborY="-14739"/>
      <dgm:spPr/>
      <dgm:t>
        <a:bodyPr/>
        <a:lstStyle/>
        <a:p>
          <a:endParaRPr lang="es-ES"/>
        </a:p>
      </dgm:t>
    </dgm:pt>
    <dgm:pt modelId="{D5B69690-2DC4-45E3-856E-05792DA4993B}" type="parTrans" cxnId="{0AC51654-0F77-42FF-9DE1-629F4E90D5AF}">
      <dgm:prSet/>
      <dgm:spPr/>
      <dgm:t>
        <a:bodyPr/>
        <a:lstStyle/>
        <a:p>
          <a:endParaRPr lang="es-ES"/>
        </a:p>
      </dgm:t>
    </dgm:pt>
    <dgm:pt modelId="{5A877CBE-D7E8-44F1-9703-2028DD02DD44}" type="sibTrans" cxnId="{0AC51654-0F77-42FF-9DE1-629F4E90D5AF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907BA485-D28D-47DB-9FA5-1D72F111EC62}" type="pres">
      <dgm:prSet presAssocID="{9E7060B7-1E81-4422-8282-120F10A0F84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B003A3-19FA-4039-A00F-C965CCED44BC}" type="pres">
      <dgm:prSet presAssocID="{5BA28B5F-61FE-4EC5-A30F-1209E4723306}" presName="gear1" presStyleLbl="node1" presStyleIdx="0" presStyleCnt="3" custScaleX="112441" custLinFactNeighborX="30973" custLinFactNeighborY="1836">
        <dgm:presLayoutVars>
          <dgm:chMax val="1"/>
          <dgm:bulletEnabled val="1"/>
        </dgm:presLayoutVars>
      </dgm:prSet>
      <dgm:spPr/>
    </dgm:pt>
    <dgm:pt modelId="{83BE9E39-E7CB-46F9-8DE9-A268183D410C}" type="pres">
      <dgm:prSet presAssocID="{5BA28B5F-61FE-4EC5-A30F-1209E4723306}" presName="gear1srcNode" presStyleLbl="node1" presStyleIdx="0" presStyleCnt="3"/>
      <dgm:spPr/>
    </dgm:pt>
    <dgm:pt modelId="{87FD15C8-F523-481A-939C-0A0D1C639414}" type="pres">
      <dgm:prSet presAssocID="{5BA28B5F-61FE-4EC5-A30F-1209E4723306}" presName="gear1dstNode" presStyleLbl="node1" presStyleIdx="0" presStyleCnt="3"/>
      <dgm:spPr/>
    </dgm:pt>
    <dgm:pt modelId="{EDE664E6-0589-46DF-9103-E746FA403AE7}" type="pres">
      <dgm:prSet presAssocID="{6C493380-1454-4C4A-A7BE-A34A008C9B18}" presName="gear2" presStyleLbl="node1" presStyleIdx="1" presStyleCnt="3" custScaleX="136828" custScaleY="114653" custLinFactNeighborX="-47750" custLinFactNeighborY="-63941">
        <dgm:presLayoutVars>
          <dgm:chMax val="1"/>
          <dgm:bulletEnabled val="1"/>
        </dgm:presLayoutVars>
      </dgm:prSet>
      <dgm:spPr/>
    </dgm:pt>
    <dgm:pt modelId="{763517CD-E141-4287-A250-35099F59C7A9}" type="pres">
      <dgm:prSet presAssocID="{6C493380-1454-4C4A-A7BE-A34A008C9B18}" presName="gear2srcNode" presStyleLbl="node1" presStyleIdx="1" presStyleCnt="3"/>
      <dgm:spPr/>
    </dgm:pt>
    <dgm:pt modelId="{BA87FEA2-FDAE-4760-8FD5-575CCF8AD2A1}" type="pres">
      <dgm:prSet presAssocID="{6C493380-1454-4C4A-A7BE-A34A008C9B18}" presName="gear2dstNode" presStyleLbl="node1" presStyleIdx="1" presStyleCnt="3"/>
      <dgm:spPr/>
    </dgm:pt>
    <dgm:pt modelId="{8AE84384-1094-44BE-8E86-5E21D6D44BC5}" type="pres">
      <dgm:prSet presAssocID="{9A7EA45A-F4DD-41C0-864D-6FD0563798CC}" presName="gear3" presStyleLbl="node1" presStyleIdx="2" presStyleCnt="3" custLinFactNeighborX="44669" custLinFactNeighborY="-13647"/>
      <dgm:spPr/>
    </dgm:pt>
    <dgm:pt modelId="{9CEA86BE-5B20-4035-B490-484B541757F6}" type="pres">
      <dgm:prSet presAssocID="{9A7EA45A-F4DD-41C0-864D-6FD0563798C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F653A10-A5ED-4077-B016-448EC768267B}" type="pres">
      <dgm:prSet presAssocID="{9A7EA45A-F4DD-41C0-864D-6FD0563798CC}" presName="gear3srcNode" presStyleLbl="node1" presStyleIdx="2" presStyleCnt="3"/>
      <dgm:spPr/>
    </dgm:pt>
    <dgm:pt modelId="{FF1A1338-4031-4201-8EDD-13D76DAA8E2C}" type="pres">
      <dgm:prSet presAssocID="{9A7EA45A-F4DD-41C0-864D-6FD0563798CC}" presName="gear3dstNode" presStyleLbl="node1" presStyleIdx="2" presStyleCnt="3"/>
      <dgm:spPr/>
    </dgm:pt>
    <dgm:pt modelId="{44B41EC8-E6E7-4676-8CBC-4B28777F6230}" type="pres">
      <dgm:prSet presAssocID="{358A0122-A4BC-4299-AA83-0D9EFAEF134F}" presName="connector1" presStyleLbl="sibTrans2D1" presStyleIdx="0" presStyleCnt="3" custAng="21349582" custScaleX="60425" custScaleY="63088" custLinFactNeighborX="40307" custLinFactNeighborY="-44291"/>
      <dgm:spPr/>
    </dgm:pt>
    <dgm:pt modelId="{72C798ED-C465-42B3-8DC9-0350187A66A4}" type="pres">
      <dgm:prSet presAssocID="{6DDECE6D-AD99-42F3-8893-52F3C500B999}" presName="connector2" presStyleLbl="sibTrans2D1" presStyleIdx="1" presStyleCnt="3" custAng="18891829" custLinFactNeighborX="-53970" custLinFactNeighborY="-8403"/>
      <dgm:spPr/>
    </dgm:pt>
    <dgm:pt modelId="{CBE20C7F-4BB9-4CF5-9620-C5A00644C417}" type="pres">
      <dgm:prSet presAssocID="{76BC911A-B94E-43EB-91DB-2A87064249BE}" presName="connector3" presStyleLbl="sibTrans2D1" presStyleIdx="2" presStyleCnt="3" custAng="3745887" custLinFactNeighborX="-11803" custLinFactNeighborY="11050"/>
      <dgm:spPr/>
    </dgm:pt>
  </dgm:ptLst>
  <dgm:cxnLst>
    <dgm:cxn modelId="{84A67F0F-55FD-4521-8418-8C6A6C47DC0E}" type="presOf" srcId="{6C493380-1454-4C4A-A7BE-A34A008C9B18}" destId="{EDE664E6-0589-46DF-9103-E746FA403AE7}" srcOrd="0" destOrd="0" presId="urn:microsoft.com/office/officeart/2005/8/layout/gear1"/>
    <dgm:cxn modelId="{F52CC92C-6FDB-4C30-BAB0-6695588108C4}" type="presOf" srcId="{6C493380-1454-4C4A-A7BE-A34A008C9B18}" destId="{BA87FEA2-FDAE-4760-8FD5-575CCF8AD2A1}" srcOrd="2" destOrd="0" presId="urn:microsoft.com/office/officeart/2005/8/layout/gear1"/>
    <dgm:cxn modelId="{3FCA773F-7295-4B85-B581-B018250A89E0}" type="presOf" srcId="{9A7EA45A-F4DD-41C0-864D-6FD0563798CC}" destId="{FF1A1338-4031-4201-8EDD-13D76DAA8E2C}" srcOrd="3" destOrd="0" presId="urn:microsoft.com/office/officeart/2005/8/layout/gear1"/>
    <dgm:cxn modelId="{E279C05E-67F2-4FFC-A31A-B5348517CF52}" srcId="{9E7060B7-1E81-4422-8282-120F10A0F84B}" destId="{9E634A09-9DF5-4EA4-BDDC-D7E0153FBDDD}" srcOrd="6" destOrd="0" parTransId="{F43131F9-49FC-4117-9524-CD7B5693A3D5}" sibTransId="{4BCCC2DE-5C09-4FBE-ABF9-AF724D956B09}"/>
    <dgm:cxn modelId="{E1A5244F-971A-4186-BD87-FB6608E25E03}" type="presOf" srcId="{6C493380-1454-4C4A-A7BE-A34A008C9B18}" destId="{763517CD-E141-4287-A250-35099F59C7A9}" srcOrd="1" destOrd="0" presId="urn:microsoft.com/office/officeart/2005/8/layout/gear1"/>
    <dgm:cxn modelId="{0AC51654-0F77-42FF-9DE1-629F4E90D5AF}" srcId="{9E7060B7-1E81-4422-8282-120F10A0F84B}" destId="{C239DE96-436E-4A10-911F-D80BCE3D3C37}" srcOrd="3" destOrd="0" parTransId="{D5B69690-2DC4-45E3-856E-05792DA4993B}" sibTransId="{5A877CBE-D7E8-44F1-9703-2028DD02DD44}"/>
    <dgm:cxn modelId="{C7CEC981-9C98-47C0-AAA1-B9409D37154D}" srcId="{9E7060B7-1E81-4422-8282-120F10A0F84B}" destId="{58215D93-5C3F-41C8-8938-0501D56C3D05}" srcOrd="4" destOrd="0" parTransId="{04B35CA1-EFF7-4098-869E-20972860A3BC}" sibTransId="{0D4E6AE0-878E-445B-B6C6-3BB172F714C6}"/>
    <dgm:cxn modelId="{8CF1A285-9218-4292-8C1A-B810486FE8DD}" srcId="{9E7060B7-1E81-4422-8282-120F10A0F84B}" destId="{73C561BF-7234-4860-AD2B-EF11169B564D}" srcOrd="5" destOrd="0" parTransId="{6F1A0E32-9A5B-4BCD-9EAC-908400FAE4D9}" sibTransId="{0D983B48-72AB-4E70-A1F5-60DE5822227F}"/>
    <dgm:cxn modelId="{3A46E485-87F9-463D-823E-E6D18CDBF5B0}" type="presOf" srcId="{5BA28B5F-61FE-4EC5-A30F-1209E4723306}" destId="{87FD15C8-F523-481A-939C-0A0D1C639414}" srcOrd="2" destOrd="0" presId="urn:microsoft.com/office/officeart/2005/8/layout/gear1"/>
    <dgm:cxn modelId="{8C7BBE94-908C-4240-8E49-EEC207D17C9A}" type="presOf" srcId="{9E7060B7-1E81-4422-8282-120F10A0F84B}" destId="{907BA485-D28D-47DB-9FA5-1D72F111EC62}" srcOrd="0" destOrd="0" presId="urn:microsoft.com/office/officeart/2005/8/layout/gear1"/>
    <dgm:cxn modelId="{7FD510A7-1C7E-4F84-92BB-B0DDD6F57044}" type="presOf" srcId="{5BA28B5F-61FE-4EC5-A30F-1209E4723306}" destId="{C0B003A3-19FA-4039-A00F-C965CCED44BC}" srcOrd="0" destOrd="0" presId="urn:microsoft.com/office/officeart/2005/8/layout/gear1"/>
    <dgm:cxn modelId="{362371A7-6071-468A-8D05-7B59111823E1}" type="presOf" srcId="{5BA28B5F-61FE-4EC5-A30F-1209E4723306}" destId="{83BE9E39-E7CB-46F9-8DE9-A268183D410C}" srcOrd="1" destOrd="0" presId="urn:microsoft.com/office/officeart/2005/8/layout/gear1"/>
    <dgm:cxn modelId="{7F083BAC-1B5D-4CA1-96BE-C1E3660B67BA}" srcId="{9E7060B7-1E81-4422-8282-120F10A0F84B}" destId="{6C493380-1454-4C4A-A7BE-A34A008C9B18}" srcOrd="1" destOrd="0" parTransId="{127A5122-9BD9-42D8-8123-D113D3B4240A}" sibTransId="{6DDECE6D-AD99-42F3-8893-52F3C500B999}"/>
    <dgm:cxn modelId="{C8033CB4-6991-4511-999F-BB677CA78C9C}" srcId="{9E7060B7-1E81-4422-8282-120F10A0F84B}" destId="{0C16EFEE-AF50-4E7F-8A03-7BEE50091799}" srcOrd="7" destOrd="0" parTransId="{4C0B9767-8812-4FF4-9092-E843DF5474F0}" sibTransId="{8FEC1436-F163-4632-BF24-6B324B685494}"/>
    <dgm:cxn modelId="{434B68B8-BC00-4E51-8AF2-CFEDB34E9B0E}" srcId="{9E7060B7-1E81-4422-8282-120F10A0F84B}" destId="{9A7EA45A-F4DD-41C0-864D-6FD0563798CC}" srcOrd="2" destOrd="0" parTransId="{C931F838-090C-4DC2-8F66-CBC98624C475}" sibTransId="{76BC911A-B94E-43EB-91DB-2A87064249BE}"/>
    <dgm:cxn modelId="{D53B09BC-E3F5-4001-810F-18ACDB5A62C0}" type="presOf" srcId="{9A7EA45A-F4DD-41C0-864D-6FD0563798CC}" destId="{DF653A10-A5ED-4077-B016-448EC768267B}" srcOrd="2" destOrd="0" presId="urn:microsoft.com/office/officeart/2005/8/layout/gear1"/>
    <dgm:cxn modelId="{1FD306C6-DBF2-4FBD-9F4F-38E6074ABE38}" type="presOf" srcId="{6DDECE6D-AD99-42F3-8893-52F3C500B999}" destId="{72C798ED-C465-42B3-8DC9-0350187A66A4}" srcOrd="0" destOrd="0" presId="urn:microsoft.com/office/officeart/2005/8/layout/gear1"/>
    <dgm:cxn modelId="{E1DB27D2-15E7-45DD-BD5C-4255EF64E563}" srcId="{9E7060B7-1E81-4422-8282-120F10A0F84B}" destId="{5BA28B5F-61FE-4EC5-A30F-1209E4723306}" srcOrd="0" destOrd="0" parTransId="{04627875-90CB-41C7-B6AE-334D23612B03}" sibTransId="{358A0122-A4BC-4299-AA83-0D9EFAEF134F}"/>
    <dgm:cxn modelId="{9CEE91DC-24A9-4A48-86EF-CB35BEA31692}" type="presOf" srcId="{76BC911A-B94E-43EB-91DB-2A87064249BE}" destId="{CBE20C7F-4BB9-4CF5-9620-C5A00644C417}" srcOrd="0" destOrd="0" presId="urn:microsoft.com/office/officeart/2005/8/layout/gear1"/>
    <dgm:cxn modelId="{54FCC8E4-CD82-4B4A-9CC4-95F2A925CA8E}" type="presOf" srcId="{358A0122-A4BC-4299-AA83-0D9EFAEF134F}" destId="{44B41EC8-E6E7-4676-8CBC-4B28777F6230}" srcOrd="0" destOrd="0" presId="urn:microsoft.com/office/officeart/2005/8/layout/gear1"/>
    <dgm:cxn modelId="{B26DE8F7-9E80-42DB-8CE9-71A8067A620D}" type="presOf" srcId="{9A7EA45A-F4DD-41C0-864D-6FD0563798CC}" destId="{9CEA86BE-5B20-4035-B490-484B541757F6}" srcOrd="1" destOrd="0" presId="urn:microsoft.com/office/officeart/2005/8/layout/gear1"/>
    <dgm:cxn modelId="{6C8696FB-5417-446E-A38F-E8193A37D912}" type="presOf" srcId="{9A7EA45A-F4DD-41C0-864D-6FD0563798CC}" destId="{8AE84384-1094-44BE-8E86-5E21D6D44BC5}" srcOrd="0" destOrd="0" presId="urn:microsoft.com/office/officeart/2005/8/layout/gear1"/>
    <dgm:cxn modelId="{65797B3F-1DA4-4A80-B24D-2A086B263146}" type="presParOf" srcId="{907BA485-D28D-47DB-9FA5-1D72F111EC62}" destId="{C0B003A3-19FA-4039-A00F-C965CCED44BC}" srcOrd="0" destOrd="0" presId="urn:microsoft.com/office/officeart/2005/8/layout/gear1"/>
    <dgm:cxn modelId="{AF732F40-17E1-44F3-813A-2090034F3B02}" type="presParOf" srcId="{907BA485-D28D-47DB-9FA5-1D72F111EC62}" destId="{83BE9E39-E7CB-46F9-8DE9-A268183D410C}" srcOrd="1" destOrd="0" presId="urn:microsoft.com/office/officeart/2005/8/layout/gear1"/>
    <dgm:cxn modelId="{30202B61-0BE2-44FD-960B-73724C9DA8AB}" type="presParOf" srcId="{907BA485-D28D-47DB-9FA5-1D72F111EC62}" destId="{87FD15C8-F523-481A-939C-0A0D1C639414}" srcOrd="2" destOrd="0" presId="urn:microsoft.com/office/officeart/2005/8/layout/gear1"/>
    <dgm:cxn modelId="{B0792448-32AE-4E8F-AB1F-F17719D65FC1}" type="presParOf" srcId="{907BA485-D28D-47DB-9FA5-1D72F111EC62}" destId="{EDE664E6-0589-46DF-9103-E746FA403AE7}" srcOrd="3" destOrd="0" presId="urn:microsoft.com/office/officeart/2005/8/layout/gear1"/>
    <dgm:cxn modelId="{608D4889-5B80-4EEB-9BF2-874803B63B25}" type="presParOf" srcId="{907BA485-D28D-47DB-9FA5-1D72F111EC62}" destId="{763517CD-E141-4287-A250-35099F59C7A9}" srcOrd="4" destOrd="0" presId="urn:microsoft.com/office/officeart/2005/8/layout/gear1"/>
    <dgm:cxn modelId="{5B058AAB-70B9-4596-9BA6-7052D65CAD7B}" type="presParOf" srcId="{907BA485-D28D-47DB-9FA5-1D72F111EC62}" destId="{BA87FEA2-FDAE-4760-8FD5-575CCF8AD2A1}" srcOrd="5" destOrd="0" presId="urn:microsoft.com/office/officeart/2005/8/layout/gear1"/>
    <dgm:cxn modelId="{8A374B90-AA49-4994-AD4D-065DEE213339}" type="presParOf" srcId="{907BA485-D28D-47DB-9FA5-1D72F111EC62}" destId="{8AE84384-1094-44BE-8E86-5E21D6D44BC5}" srcOrd="6" destOrd="0" presId="urn:microsoft.com/office/officeart/2005/8/layout/gear1"/>
    <dgm:cxn modelId="{004CECA5-32C4-4F8F-8232-408019BBA3FD}" type="presParOf" srcId="{907BA485-D28D-47DB-9FA5-1D72F111EC62}" destId="{9CEA86BE-5B20-4035-B490-484B541757F6}" srcOrd="7" destOrd="0" presId="urn:microsoft.com/office/officeart/2005/8/layout/gear1"/>
    <dgm:cxn modelId="{0FDD68B4-61CD-4719-B38E-639AF9227454}" type="presParOf" srcId="{907BA485-D28D-47DB-9FA5-1D72F111EC62}" destId="{DF653A10-A5ED-4077-B016-448EC768267B}" srcOrd="8" destOrd="0" presId="urn:microsoft.com/office/officeart/2005/8/layout/gear1"/>
    <dgm:cxn modelId="{54E3BC57-1ACF-4BA5-9483-376C19D4885F}" type="presParOf" srcId="{907BA485-D28D-47DB-9FA5-1D72F111EC62}" destId="{FF1A1338-4031-4201-8EDD-13D76DAA8E2C}" srcOrd="9" destOrd="0" presId="urn:microsoft.com/office/officeart/2005/8/layout/gear1"/>
    <dgm:cxn modelId="{D2E9201E-4439-49E6-83E3-5156BBF0978A}" type="presParOf" srcId="{907BA485-D28D-47DB-9FA5-1D72F111EC62}" destId="{44B41EC8-E6E7-4676-8CBC-4B28777F6230}" srcOrd="10" destOrd="0" presId="urn:microsoft.com/office/officeart/2005/8/layout/gear1"/>
    <dgm:cxn modelId="{C8B66ABD-899D-4AE0-BC63-2CF05D022C46}" type="presParOf" srcId="{907BA485-D28D-47DB-9FA5-1D72F111EC62}" destId="{72C798ED-C465-42B3-8DC9-0350187A66A4}" srcOrd="11" destOrd="0" presId="urn:microsoft.com/office/officeart/2005/8/layout/gear1"/>
    <dgm:cxn modelId="{A2F126A5-EC7E-4D71-9106-A301DFDED08A}" type="presParOf" srcId="{907BA485-D28D-47DB-9FA5-1D72F111EC62}" destId="{CBE20C7F-4BB9-4CF5-9620-C5A00644C4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F0B51A-5790-4FE9-92F0-EA975647AD3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4633A2-4592-416F-929D-1AE48FA0445B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dirty="0"/>
        </a:p>
      </dgm:t>
    </dgm:pt>
    <dgm:pt modelId="{5D09C9CE-C379-4FD2-8EDA-E57B98CE8BFE}" type="parTrans" cxnId="{7F20E5E8-1810-4028-88F7-588DEAC9E6AD}">
      <dgm:prSet/>
      <dgm:spPr/>
      <dgm:t>
        <a:bodyPr/>
        <a:lstStyle/>
        <a:p>
          <a:endParaRPr lang="es-ES"/>
        </a:p>
      </dgm:t>
    </dgm:pt>
    <dgm:pt modelId="{3A93491E-039D-4067-98C5-7CD8992A5C65}" type="sibTrans" cxnId="{7F20E5E8-1810-4028-88F7-588DEAC9E6AD}">
      <dgm:prSet/>
      <dgm:spPr/>
      <dgm:t>
        <a:bodyPr/>
        <a:lstStyle/>
        <a:p>
          <a:endParaRPr lang="es-ES"/>
        </a:p>
      </dgm:t>
    </dgm:pt>
    <dgm:pt modelId="{2D0E1C30-27E1-47F4-95B9-632F93FAA7E1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dirty="0"/>
        </a:p>
      </dgm:t>
    </dgm:pt>
    <dgm:pt modelId="{256E31EE-AE36-4726-8F05-1B616F7B5301}" type="parTrans" cxnId="{28BA4BFA-F468-403B-B4E7-F77109798088}">
      <dgm:prSet/>
      <dgm:spPr/>
      <dgm:t>
        <a:bodyPr/>
        <a:lstStyle/>
        <a:p>
          <a:endParaRPr lang="es-ES"/>
        </a:p>
      </dgm:t>
    </dgm:pt>
    <dgm:pt modelId="{C49997FE-4614-46F8-8567-13923D0E6114}" type="sibTrans" cxnId="{28BA4BFA-F468-403B-B4E7-F77109798088}">
      <dgm:prSet/>
      <dgm:spPr/>
      <dgm:t>
        <a:bodyPr/>
        <a:lstStyle/>
        <a:p>
          <a:endParaRPr lang="es-ES"/>
        </a:p>
      </dgm:t>
    </dgm:pt>
    <dgm:pt modelId="{5CE73BE3-9D73-4134-A144-0C5C95D0F0BC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dirty="0"/>
        </a:p>
      </dgm:t>
    </dgm:pt>
    <dgm:pt modelId="{BA473861-3148-4300-9171-A8ABC584C208}" type="parTrans" cxnId="{DB78E620-FEE0-4F23-87F5-B27145EA418F}">
      <dgm:prSet/>
      <dgm:spPr/>
      <dgm:t>
        <a:bodyPr/>
        <a:lstStyle/>
        <a:p>
          <a:endParaRPr lang="es-ES"/>
        </a:p>
      </dgm:t>
    </dgm:pt>
    <dgm:pt modelId="{211F5C72-178B-4C13-B982-48DCE79E4718}" type="sibTrans" cxnId="{DB78E620-FEE0-4F23-87F5-B27145EA418F}">
      <dgm:prSet/>
      <dgm:spPr/>
      <dgm:t>
        <a:bodyPr/>
        <a:lstStyle/>
        <a:p>
          <a:endParaRPr lang="es-ES"/>
        </a:p>
      </dgm:t>
    </dgm:pt>
    <dgm:pt modelId="{AC2BA3DD-E360-4695-9CC4-13A59EF94B57}" type="pres">
      <dgm:prSet presAssocID="{27F0B51A-5790-4FE9-92F0-EA975647AD3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BDEFE76-0D1E-4835-9CF3-04B4CB16DB51}" type="pres">
      <dgm:prSet presAssocID="{A04633A2-4592-416F-929D-1AE48FA0445B}" presName="Accent1" presStyleCnt="0"/>
      <dgm:spPr/>
    </dgm:pt>
    <dgm:pt modelId="{463DD8A5-7816-478F-A40E-1EDE5533DA24}" type="pres">
      <dgm:prSet presAssocID="{A04633A2-4592-416F-929D-1AE48FA0445B}" presName="Accent" presStyleLbl="node1" presStyleIdx="0" presStyleCnt="3"/>
      <dgm:spPr/>
    </dgm:pt>
    <dgm:pt modelId="{19EF50D3-E37A-48A4-8B46-5A0AF68CC3B2}" type="pres">
      <dgm:prSet presAssocID="{A04633A2-4592-416F-929D-1AE48FA0445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A5ABDF2-C111-4988-B415-600ADA2788D8}" type="pres">
      <dgm:prSet presAssocID="{2D0E1C30-27E1-47F4-95B9-632F93FAA7E1}" presName="Accent2" presStyleCnt="0"/>
      <dgm:spPr/>
    </dgm:pt>
    <dgm:pt modelId="{1242718E-E972-4501-BF1B-8EB928AFE4A7}" type="pres">
      <dgm:prSet presAssocID="{2D0E1C30-27E1-47F4-95B9-632F93FAA7E1}" presName="Accent" presStyleLbl="node1" presStyleIdx="1" presStyleCnt="3"/>
      <dgm:spPr/>
    </dgm:pt>
    <dgm:pt modelId="{731EA82A-E299-4CC5-BFEC-5F2546AEF71B}" type="pres">
      <dgm:prSet presAssocID="{2D0E1C30-27E1-47F4-95B9-632F93FAA7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98E62ED-EF14-4251-96A9-9A5BFDD9353B}" type="pres">
      <dgm:prSet presAssocID="{5CE73BE3-9D73-4134-A144-0C5C95D0F0BC}" presName="Accent3" presStyleCnt="0"/>
      <dgm:spPr/>
    </dgm:pt>
    <dgm:pt modelId="{321E4116-F62C-41FD-895C-3757D4722E35}" type="pres">
      <dgm:prSet presAssocID="{5CE73BE3-9D73-4134-A144-0C5C95D0F0BC}" presName="Accent" presStyleLbl="node1" presStyleIdx="2" presStyleCnt="3"/>
      <dgm:spPr/>
    </dgm:pt>
    <dgm:pt modelId="{7C5D99E9-64B1-4E1F-9145-4CCF9D4AE075}" type="pres">
      <dgm:prSet presAssocID="{5CE73BE3-9D73-4134-A144-0C5C95D0F0BC}" presName="Parent3" presStyleLbl="revTx" presStyleIdx="2" presStyleCnt="3" custLinFactNeighborX="1856" custLinFactNeighborY="1856">
        <dgm:presLayoutVars>
          <dgm:chMax val="1"/>
          <dgm:chPref val="1"/>
          <dgm:bulletEnabled val="1"/>
        </dgm:presLayoutVars>
      </dgm:prSet>
      <dgm:spPr/>
    </dgm:pt>
  </dgm:ptLst>
  <dgm:cxnLst>
    <dgm:cxn modelId="{DB78E620-FEE0-4F23-87F5-B27145EA418F}" srcId="{27F0B51A-5790-4FE9-92F0-EA975647AD33}" destId="{5CE73BE3-9D73-4134-A144-0C5C95D0F0BC}" srcOrd="2" destOrd="0" parTransId="{BA473861-3148-4300-9171-A8ABC584C208}" sibTransId="{211F5C72-178B-4C13-B982-48DCE79E4718}"/>
    <dgm:cxn modelId="{BCDAC325-086D-4097-A725-D2C63FC15F30}" type="presOf" srcId="{5CE73BE3-9D73-4134-A144-0C5C95D0F0BC}" destId="{7C5D99E9-64B1-4E1F-9145-4CCF9D4AE075}" srcOrd="0" destOrd="0" presId="urn:microsoft.com/office/officeart/2009/layout/CircleArrowProcess"/>
    <dgm:cxn modelId="{E44BC826-CAE1-4802-92FA-D5C3BC24472D}" type="presOf" srcId="{A04633A2-4592-416F-929D-1AE48FA0445B}" destId="{19EF50D3-E37A-48A4-8B46-5A0AF68CC3B2}" srcOrd="0" destOrd="0" presId="urn:microsoft.com/office/officeart/2009/layout/CircleArrowProcess"/>
    <dgm:cxn modelId="{73F7434B-E3D2-4BB5-A8A5-1E1CCBF3A361}" type="presOf" srcId="{27F0B51A-5790-4FE9-92F0-EA975647AD33}" destId="{AC2BA3DD-E360-4695-9CC4-13A59EF94B57}" srcOrd="0" destOrd="0" presId="urn:microsoft.com/office/officeart/2009/layout/CircleArrowProcess"/>
    <dgm:cxn modelId="{8486F08A-0B16-48AA-B093-EC60D7E9DA18}" type="presOf" srcId="{2D0E1C30-27E1-47F4-95B9-632F93FAA7E1}" destId="{731EA82A-E299-4CC5-BFEC-5F2546AEF71B}" srcOrd="0" destOrd="0" presId="urn:microsoft.com/office/officeart/2009/layout/CircleArrowProcess"/>
    <dgm:cxn modelId="{7F20E5E8-1810-4028-88F7-588DEAC9E6AD}" srcId="{27F0B51A-5790-4FE9-92F0-EA975647AD33}" destId="{A04633A2-4592-416F-929D-1AE48FA0445B}" srcOrd="0" destOrd="0" parTransId="{5D09C9CE-C379-4FD2-8EDA-E57B98CE8BFE}" sibTransId="{3A93491E-039D-4067-98C5-7CD8992A5C65}"/>
    <dgm:cxn modelId="{28BA4BFA-F468-403B-B4E7-F77109798088}" srcId="{27F0B51A-5790-4FE9-92F0-EA975647AD33}" destId="{2D0E1C30-27E1-47F4-95B9-632F93FAA7E1}" srcOrd="1" destOrd="0" parTransId="{256E31EE-AE36-4726-8F05-1B616F7B5301}" sibTransId="{C49997FE-4614-46F8-8567-13923D0E6114}"/>
    <dgm:cxn modelId="{1C2C6449-E4C2-4CF8-9EE7-DD421AD1AFEE}" type="presParOf" srcId="{AC2BA3DD-E360-4695-9CC4-13A59EF94B57}" destId="{7BDEFE76-0D1E-4835-9CF3-04B4CB16DB51}" srcOrd="0" destOrd="0" presId="urn:microsoft.com/office/officeart/2009/layout/CircleArrowProcess"/>
    <dgm:cxn modelId="{4154B4E8-A6A5-4623-BEF4-D89961F1F3D1}" type="presParOf" srcId="{7BDEFE76-0D1E-4835-9CF3-04B4CB16DB51}" destId="{463DD8A5-7816-478F-A40E-1EDE5533DA24}" srcOrd="0" destOrd="0" presId="urn:microsoft.com/office/officeart/2009/layout/CircleArrowProcess"/>
    <dgm:cxn modelId="{31B84241-5118-40CD-83F2-EA7720C99443}" type="presParOf" srcId="{AC2BA3DD-E360-4695-9CC4-13A59EF94B57}" destId="{19EF50D3-E37A-48A4-8B46-5A0AF68CC3B2}" srcOrd="1" destOrd="0" presId="urn:microsoft.com/office/officeart/2009/layout/CircleArrowProcess"/>
    <dgm:cxn modelId="{37EA76A8-3AA0-412D-AB87-E202DAF55B89}" type="presParOf" srcId="{AC2BA3DD-E360-4695-9CC4-13A59EF94B57}" destId="{1A5ABDF2-C111-4988-B415-600ADA2788D8}" srcOrd="2" destOrd="0" presId="urn:microsoft.com/office/officeart/2009/layout/CircleArrowProcess"/>
    <dgm:cxn modelId="{C0BDD3C6-039B-4F82-9EAD-534FD5C60CEB}" type="presParOf" srcId="{1A5ABDF2-C111-4988-B415-600ADA2788D8}" destId="{1242718E-E972-4501-BF1B-8EB928AFE4A7}" srcOrd="0" destOrd="0" presId="urn:microsoft.com/office/officeart/2009/layout/CircleArrowProcess"/>
    <dgm:cxn modelId="{85306658-3AA1-4B55-88F7-7A414EA16EAC}" type="presParOf" srcId="{AC2BA3DD-E360-4695-9CC4-13A59EF94B57}" destId="{731EA82A-E299-4CC5-BFEC-5F2546AEF71B}" srcOrd="3" destOrd="0" presId="urn:microsoft.com/office/officeart/2009/layout/CircleArrowProcess"/>
    <dgm:cxn modelId="{05C04E10-C771-4B53-9DCC-107C00E5F8F8}" type="presParOf" srcId="{AC2BA3DD-E360-4695-9CC4-13A59EF94B57}" destId="{198E62ED-EF14-4251-96A9-9A5BFDD9353B}" srcOrd="4" destOrd="0" presId="urn:microsoft.com/office/officeart/2009/layout/CircleArrowProcess"/>
    <dgm:cxn modelId="{E48699EF-D058-46AF-B093-7386BFBD80F7}" type="presParOf" srcId="{198E62ED-EF14-4251-96A9-9A5BFDD9353B}" destId="{321E4116-F62C-41FD-895C-3757D4722E35}" srcOrd="0" destOrd="0" presId="urn:microsoft.com/office/officeart/2009/layout/CircleArrowProcess"/>
    <dgm:cxn modelId="{DF26AAFA-1B91-4CCE-B501-99126AD167AB}" type="presParOf" srcId="{AC2BA3DD-E360-4695-9CC4-13A59EF94B57}" destId="{7C5D99E9-64B1-4E1F-9145-4CCF9D4AE0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6807C6-9033-4D75-B488-82109125442F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</dgm:pt>
    <dgm:pt modelId="{AFB03432-72AC-414E-B39B-F7F8FB6C6F0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C8F801F-7B3B-40DC-A049-85F7A3ACB56F}" type="parTrans" cxnId="{FD5F7867-818D-4C3F-8E31-5AB486007BDA}">
      <dgm:prSet/>
      <dgm:spPr/>
      <dgm:t>
        <a:bodyPr/>
        <a:lstStyle/>
        <a:p>
          <a:endParaRPr lang="es-ES"/>
        </a:p>
      </dgm:t>
    </dgm:pt>
    <dgm:pt modelId="{EC5D4604-8DF6-4840-9333-A1C1C61307FD}" type="sibTrans" cxnId="{FD5F7867-818D-4C3F-8E31-5AB486007BDA}">
      <dgm:prSet/>
      <dgm:spPr/>
      <dgm:t>
        <a:bodyPr/>
        <a:lstStyle/>
        <a:p>
          <a:endParaRPr lang="es-ES"/>
        </a:p>
      </dgm:t>
    </dgm:pt>
    <dgm:pt modelId="{C3804DF4-27E9-4D53-8E14-52E37E4002BE}">
      <dgm:prSet phldrT="[Texto]" custT="1"/>
      <dgm:spPr/>
      <dgm:t>
        <a:bodyPr/>
        <a:lstStyle/>
        <a:p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dirty="0"/>
        </a:p>
      </dgm:t>
    </dgm:pt>
    <dgm:pt modelId="{B5DE6143-479D-4D43-986C-05633370F636}" type="parTrans" cxnId="{A1E28CCB-48A1-407E-B5C1-6B905734E958}">
      <dgm:prSet/>
      <dgm:spPr/>
      <dgm:t>
        <a:bodyPr/>
        <a:lstStyle/>
        <a:p>
          <a:endParaRPr lang="es-ES"/>
        </a:p>
      </dgm:t>
    </dgm:pt>
    <dgm:pt modelId="{F4EFA683-C718-4B14-98C8-182BE722861B}" type="sibTrans" cxnId="{A1E28CCB-48A1-407E-B5C1-6B905734E958}">
      <dgm:prSet/>
      <dgm:spPr/>
      <dgm:t>
        <a:bodyPr/>
        <a:lstStyle/>
        <a:p>
          <a:endParaRPr lang="es-ES"/>
        </a:p>
      </dgm:t>
    </dgm:pt>
    <dgm:pt modelId="{169AB91F-DC12-4C7C-8204-B03435E2611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AD4E438B-D499-4800-B78F-6BA0BEC6A0F2}" type="parTrans" cxnId="{C8B39F15-F29E-4661-94BE-2A1AEE57E46B}">
      <dgm:prSet/>
      <dgm:spPr/>
      <dgm:t>
        <a:bodyPr/>
        <a:lstStyle/>
        <a:p>
          <a:endParaRPr lang="es-ES"/>
        </a:p>
      </dgm:t>
    </dgm:pt>
    <dgm:pt modelId="{19E8E65B-66F5-41C6-869B-D1A1E22C6744}" type="sibTrans" cxnId="{C8B39F15-F29E-4661-94BE-2A1AEE57E46B}">
      <dgm:prSet/>
      <dgm:spPr/>
      <dgm:t>
        <a:bodyPr/>
        <a:lstStyle/>
        <a:p>
          <a:endParaRPr lang="es-ES"/>
        </a:p>
      </dgm:t>
    </dgm:pt>
    <dgm:pt modelId="{B60BA94C-22FE-4C39-9B15-32176F5A96B8}" type="pres">
      <dgm:prSet presAssocID="{316807C6-9033-4D75-B488-82109125442F}" presName="Name0" presStyleCnt="0">
        <dgm:presLayoutVars>
          <dgm:dir/>
          <dgm:animLvl val="lvl"/>
          <dgm:resizeHandles val="exact"/>
        </dgm:presLayoutVars>
      </dgm:prSet>
      <dgm:spPr/>
    </dgm:pt>
    <dgm:pt modelId="{CB596E69-9C09-4F3F-89C3-BFAE811AE239}" type="pres">
      <dgm:prSet presAssocID="{316807C6-9033-4D75-B488-82109125442F}" presName="dummy" presStyleCnt="0"/>
      <dgm:spPr/>
    </dgm:pt>
    <dgm:pt modelId="{90346488-A4C9-4AFB-A005-24F62B67D49C}" type="pres">
      <dgm:prSet presAssocID="{316807C6-9033-4D75-B488-82109125442F}" presName="linH" presStyleCnt="0"/>
      <dgm:spPr/>
    </dgm:pt>
    <dgm:pt modelId="{DA8C9C2B-9C90-4795-A3E0-F0FBFEEF2B55}" type="pres">
      <dgm:prSet presAssocID="{316807C6-9033-4D75-B488-82109125442F}" presName="padding1" presStyleCnt="0"/>
      <dgm:spPr/>
    </dgm:pt>
    <dgm:pt modelId="{575F2DE4-4B3B-4237-B92C-BD0AF603817F}" type="pres">
      <dgm:prSet presAssocID="{AFB03432-72AC-414E-B39B-F7F8FB6C6F0D}" presName="linV" presStyleCnt="0"/>
      <dgm:spPr/>
    </dgm:pt>
    <dgm:pt modelId="{95C9D0CD-ABB1-4D0E-A4BF-73C3BEBC04DB}" type="pres">
      <dgm:prSet presAssocID="{AFB03432-72AC-414E-B39B-F7F8FB6C6F0D}" presName="spVertical1" presStyleCnt="0"/>
      <dgm:spPr/>
    </dgm:pt>
    <dgm:pt modelId="{801A4681-31D0-4D2F-934C-A2C7DB03299C}" type="pres">
      <dgm:prSet presAssocID="{AFB03432-72AC-414E-B39B-F7F8FB6C6F0D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EC3608-2323-4E15-9259-0A259D804BEB}" type="pres">
      <dgm:prSet presAssocID="{AFB03432-72AC-414E-B39B-F7F8FB6C6F0D}" presName="spVertical2" presStyleCnt="0"/>
      <dgm:spPr/>
    </dgm:pt>
    <dgm:pt modelId="{B898641B-7C12-4718-B1B6-9EE8CE07A692}" type="pres">
      <dgm:prSet presAssocID="{AFB03432-72AC-414E-B39B-F7F8FB6C6F0D}" presName="spVertical3" presStyleCnt="0"/>
      <dgm:spPr/>
    </dgm:pt>
    <dgm:pt modelId="{E680923A-8F3D-4E29-A4EA-B6263247AECE}" type="pres">
      <dgm:prSet presAssocID="{EC5D4604-8DF6-4840-9333-A1C1C61307FD}" presName="space" presStyleCnt="0"/>
      <dgm:spPr/>
    </dgm:pt>
    <dgm:pt modelId="{F325AD11-9FC0-4A2A-9CF3-09C6D47306F2}" type="pres">
      <dgm:prSet presAssocID="{C3804DF4-27E9-4D53-8E14-52E37E4002BE}" presName="linV" presStyleCnt="0"/>
      <dgm:spPr/>
    </dgm:pt>
    <dgm:pt modelId="{6DFD1312-CE9E-469A-9CC1-4512AE0C2CCF}" type="pres">
      <dgm:prSet presAssocID="{C3804DF4-27E9-4D53-8E14-52E37E4002BE}" presName="spVertical1" presStyleCnt="0"/>
      <dgm:spPr/>
    </dgm:pt>
    <dgm:pt modelId="{B262F7C1-775F-47C9-9E16-BFF154EE0E5A}" type="pres">
      <dgm:prSet presAssocID="{C3804DF4-27E9-4D53-8E14-52E37E4002BE}" presName="parTx" presStyleLbl="revTx" presStyleIdx="1" presStyleCnt="3" custScaleX="324755" custLinFactY="6880" custLinFactNeighborX="-1349" custLinFactNeighborY="100000">
        <dgm:presLayoutVars>
          <dgm:chMax val="0"/>
          <dgm:chPref val="0"/>
          <dgm:bulletEnabled val="1"/>
        </dgm:presLayoutVars>
      </dgm:prSet>
      <dgm:spPr/>
    </dgm:pt>
    <dgm:pt modelId="{2C3CA5ED-F488-48C5-82BB-423942CCEDF9}" type="pres">
      <dgm:prSet presAssocID="{C3804DF4-27E9-4D53-8E14-52E37E4002BE}" presName="spVertical2" presStyleCnt="0"/>
      <dgm:spPr/>
    </dgm:pt>
    <dgm:pt modelId="{AE8EB1DB-25F9-485C-92A1-F45D45E6EED2}" type="pres">
      <dgm:prSet presAssocID="{C3804DF4-27E9-4D53-8E14-52E37E4002BE}" presName="spVertical3" presStyleCnt="0"/>
      <dgm:spPr/>
    </dgm:pt>
    <dgm:pt modelId="{E6E31F5C-3C33-4E09-878E-B83A34873D8D}" type="pres">
      <dgm:prSet presAssocID="{F4EFA683-C718-4B14-98C8-182BE722861B}" presName="space" presStyleCnt="0"/>
      <dgm:spPr/>
    </dgm:pt>
    <dgm:pt modelId="{08A64CD8-ED04-4E5D-9654-6BA33CD63791}" type="pres">
      <dgm:prSet presAssocID="{169AB91F-DC12-4C7C-8204-B03435E26117}" presName="linV" presStyleCnt="0"/>
      <dgm:spPr/>
    </dgm:pt>
    <dgm:pt modelId="{02E71E66-D62F-4A73-A3D9-FCBC4A5F7865}" type="pres">
      <dgm:prSet presAssocID="{169AB91F-DC12-4C7C-8204-B03435E26117}" presName="spVertical1" presStyleCnt="0"/>
      <dgm:spPr/>
    </dgm:pt>
    <dgm:pt modelId="{4ACEE34E-A482-4499-90BF-893DAF017C97}" type="pres">
      <dgm:prSet presAssocID="{169AB91F-DC12-4C7C-8204-B03435E26117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A059ADA-F786-4750-8877-60A229E79740}" type="pres">
      <dgm:prSet presAssocID="{169AB91F-DC12-4C7C-8204-B03435E26117}" presName="spVertical2" presStyleCnt="0"/>
      <dgm:spPr/>
    </dgm:pt>
    <dgm:pt modelId="{3464A658-9B1B-4F83-913C-37C8EF8D23B3}" type="pres">
      <dgm:prSet presAssocID="{169AB91F-DC12-4C7C-8204-B03435E26117}" presName="spVertical3" presStyleCnt="0"/>
      <dgm:spPr/>
    </dgm:pt>
    <dgm:pt modelId="{18260743-8E1A-4249-BE10-9A5CF30191E1}" type="pres">
      <dgm:prSet presAssocID="{316807C6-9033-4D75-B488-82109125442F}" presName="padding2" presStyleCnt="0"/>
      <dgm:spPr/>
    </dgm:pt>
    <dgm:pt modelId="{F642DCD3-C8A5-498D-8C46-5863A9AAC941}" type="pres">
      <dgm:prSet presAssocID="{316807C6-9033-4D75-B488-82109125442F}" presName="negArrow" presStyleCnt="0"/>
      <dgm:spPr/>
    </dgm:pt>
    <dgm:pt modelId="{D0338489-9E81-405C-B733-4B05D5A685E5}" type="pres">
      <dgm:prSet presAssocID="{316807C6-9033-4D75-B488-82109125442F}" presName="backgroundArrow" presStyleLbl="node1" presStyleIdx="0" presStyleCnt="1" custScaleY="161327" custLinFactNeighborX="911" custLinFactNeighborY="97558"/>
      <dgm:spPr/>
    </dgm:pt>
  </dgm:ptLst>
  <dgm:cxnLst>
    <dgm:cxn modelId="{668C7E05-0DF3-47A8-A554-F0E30DD607A0}" type="presOf" srcId="{316807C6-9033-4D75-B488-82109125442F}" destId="{B60BA94C-22FE-4C39-9B15-32176F5A96B8}" srcOrd="0" destOrd="0" presId="urn:microsoft.com/office/officeart/2005/8/layout/hProcess3"/>
    <dgm:cxn modelId="{C8B39F15-F29E-4661-94BE-2A1AEE57E46B}" srcId="{316807C6-9033-4D75-B488-82109125442F}" destId="{169AB91F-DC12-4C7C-8204-B03435E26117}" srcOrd="2" destOrd="0" parTransId="{AD4E438B-D499-4800-B78F-6BA0BEC6A0F2}" sibTransId="{19E8E65B-66F5-41C6-869B-D1A1E22C6744}"/>
    <dgm:cxn modelId="{F299B12E-CBDF-4EE9-8C93-8C9D0C862EEE}" type="presOf" srcId="{C3804DF4-27E9-4D53-8E14-52E37E4002BE}" destId="{B262F7C1-775F-47C9-9E16-BFF154EE0E5A}" srcOrd="0" destOrd="0" presId="urn:microsoft.com/office/officeart/2005/8/layout/hProcess3"/>
    <dgm:cxn modelId="{FD5F7867-818D-4C3F-8E31-5AB486007BDA}" srcId="{316807C6-9033-4D75-B488-82109125442F}" destId="{AFB03432-72AC-414E-B39B-F7F8FB6C6F0D}" srcOrd="0" destOrd="0" parTransId="{DC8F801F-7B3B-40DC-A049-85F7A3ACB56F}" sibTransId="{EC5D4604-8DF6-4840-9333-A1C1C61307FD}"/>
    <dgm:cxn modelId="{3DAC1280-72EA-40E5-8384-6E5E3A28EEF9}" type="presOf" srcId="{169AB91F-DC12-4C7C-8204-B03435E26117}" destId="{4ACEE34E-A482-4499-90BF-893DAF017C97}" srcOrd="0" destOrd="0" presId="urn:microsoft.com/office/officeart/2005/8/layout/hProcess3"/>
    <dgm:cxn modelId="{A6DA8AA8-5944-4667-A280-34A53C05EED9}" type="presOf" srcId="{AFB03432-72AC-414E-B39B-F7F8FB6C6F0D}" destId="{801A4681-31D0-4D2F-934C-A2C7DB03299C}" srcOrd="0" destOrd="0" presId="urn:microsoft.com/office/officeart/2005/8/layout/hProcess3"/>
    <dgm:cxn modelId="{A1E28CCB-48A1-407E-B5C1-6B905734E958}" srcId="{316807C6-9033-4D75-B488-82109125442F}" destId="{C3804DF4-27E9-4D53-8E14-52E37E4002BE}" srcOrd="1" destOrd="0" parTransId="{B5DE6143-479D-4D43-986C-05633370F636}" sibTransId="{F4EFA683-C718-4B14-98C8-182BE722861B}"/>
    <dgm:cxn modelId="{2E83058E-5624-4691-BE5A-7AD5C60BBD88}" type="presParOf" srcId="{B60BA94C-22FE-4C39-9B15-32176F5A96B8}" destId="{CB596E69-9C09-4F3F-89C3-BFAE811AE239}" srcOrd="0" destOrd="0" presId="urn:microsoft.com/office/officeart/2005/8/layout/hProcess3"/>
    <dgm:cxn modelId="{0AADB277-E203-48F6-B934-2287DE762BDD}" type="presParOf" srcId="{B60BA94C-22FE-4C39-9B15-32176F5A96B8}" destId="{90346488-A4C9-4AFB-A005-24F62B67D49C}" srcOrd="1" destOrd="0" presId="urn:microsoft.com/office/officeart/2005/8/layout/hProcess3"/>
    <dgm:cxn modelId="{D6C4EB30-9493-434A-A4E0-F1861C90C50C}" type="presParOf" srcId="{90346488-A4C9-4AFB-A005-24F62B67D49C}" destId="{DA8C9C2B-9C90-4795-A3E0-F0FBFEEF2B55}" srcOrd="0" destOrd="0" presId="urn:microsoft.com/office/officeart/2005/8/layout/hProcess3"/>
    <dgm:cxn modelId="{83D1F8FF-B83D-4E7C-AB4E-631070BDC544}" type="presParOf" srcId="{90346488-A4C9-4AFB-A005-24F62B67D49C}" destId="{575F2DE4-4B3B-4237-B92C-BD0AF603817F}" srcOrd="1" destOrd="0" presId="urn:microsoft.com/office/officeart/2005/8/layout/hProcess3"/>
    <dgm:cxn modelId="{C35944A1-D9F5-4F6D-AA82-B2F9F923E6D3}" type="presParOf" srcId="{575F2DE4-4B3B-4237-B92C-BD0AF603817F}" destId="{95C9D0CD-ABB1-4D0E-A4BF-73C3BEBC04DB}" srcOrd="0" destOrd="0" presId="urn:microsoft.com/office/officeart/2005/8/layout/hProcess3"/>
    <dgm:cxn modelId="{641886F1-131E-4895-AEFF-2DF720C71B67}" type="presParOf" srcId="{575F2DE4-4B3B-4237-B92C-BD0AF603817F}" destId="{801A4681-31D0-4D2F-934C-A2C7DB03299C}" srcOrd="1" destOrd="0" presId="urn:microsoft.com/office/officeart/2005/8/layout/hProcess3"/>
    <dgm:cxn modelId="{20EE3E8C-9D63-43F4-9AD2-7075DFCD04E2}" type="presParOf" srcId="{575F2DE4-4B3B-4237-B92C-BD0AF603817F}" destId="{C9EC3608-2323-4E15-9259-0A259D804BEB}" srcOrd="2" destOrd="0" presId="urn:microsoft.com/office/officeart/2005/8/layout/hProcess3"/>
    <dgm:cxn modelId="{01F10BDB-A8E5-457D-BBF8-803D7B10A7A8}" type="presParOf" srcId="{575F2DE4-4B3B-4237-B92C-BD0AF603817F}" destId="{B898641B-7C12-4718-B1B6-9EE8CE07A692}" srcOrd="3" destOrd="0" presId="urn:microsoft.com/office/officeart/2005/8/layout/hProcess3"/>
    <dgm:cxn modelId="{FD91F76F-20BE-4559-B0A7-11BD4FEE0AA0}" type="presParOf" srcId="{90346488-A4C9-4AFB-A005-24F62B67D49C}" destId="{E680923A-8F3D-4E29-A4EA-B6263247AECE}" srcOrd="2" destOrd="0" presId="urn:microsoft.com/office/officeart/2005/8/layout/hProcess3"/>
    <dgm:cxn modelId="{91683769-9AD7-45A8-A38D-7CE01DBC9B9A}" type="presParOf" srcId="{90346488-A4C9-4AFB-A005-24F62B67D49C}" destId="{F325AD11-9FC0-4A2A-9CF3-09C6D47306F2}" srcOrd="3" destOrd="0" presId="urn:microsoft.com/office/officeart/2005/8/layout/hProcess3"/>
    <dgm:cxn modelId="{FBB1A6F0-3338-4440-AA4A-D5E6FB99D5B8}" type="presParOf" srcId="{F325AD11-9FC0-4A2A-9CF3-09C6D47306F2}" destId="{6DFD1312-CE9E-469A-9CC1-4512AE0C2CCF}" srcOrd="0" destOrd="0" presId="urn:microsoft.com/office/officeart/2005/8/layout/hProcess3"/>
    <dgm:cxn modelId="{4DC34901-763B-45DF-809E-C87879AC29B4}" type="presParOf" srcId="{F325AD11-9FC0-4A2A-9CF3-09C6D47306F2}" destId="{B262F7C1-775F-47C9-9E16-BFF154EE0E5A}" srcOrd="1" destOrd="0" presId="urn:microsoft.com/office/officeart/2005/8/layout/hProcess3"/>
    <dgm:cxn modelId="{2737D925-AF17-4D60-9E21-E7B9C184FF9F}" type="presParOf" srcId="{F325AD11-9FC0-4A2A-9CF3-09C6D47306F2}" destId="{2C3CA5ED-F488-48C5-82BB-423942CCEDF9}" srcOrd="2" destOrd="0" presId="urn:microsoft.com/office/officeart/2005/8/layout/hProcess3"/>
    <dgm:cxn modelId="{061AE9EB-4827-45EE-B186-AFE6D306B5BC}" type="presParOf" srcId="{F325AD11-9FC0-4A2A-9CF3-09C6D47306F2}" destId="{AE8EB1DB-25F9-485C-92A1-F45D45E6EED2}" srcOrd="3" destOrd="0" presId="urn:microsoft.com/office/officeart/2005/8/layout/hProcess3"/>
    <dgm:cxn modelId="{559B385C-76DA-4833-A2FF-6AA0D108782D}" type="presParOf" srcId="{90346488-A4C9-4AFB-A005-24F62B67D49C}" destId="{E6E31F5C-3C33-4E09-878E-B83A34873D8D}" srcOrd="4" destOrd="0" presId="urn:microsoft.com/office/officeart/2005/8/layout/hProcess3"/>
    <dgm:cxn modelId="{C270DA41-70D6-46F5-9CCE-BB50168037BF}" type="presParOf" srcId="{90346488-A4C9-4AFB-A005-24F62B67D49C}" destId="{08A64CD8-ED04-4E5D-9654-6BA33CD63791}" srcOrd="5" destOrd="0" presId="urn:microsoft.com/office/officeart/2005/8/layout/hProcess3"/>
    <dgm:cxn modelId="{7294055E-09E1-40E9-8B7E-04FEE92FFECC}" type="presParOf" srcId="{08A64CD8-ED04-4E5D-9654-6BA33CD63791}" destId="{02E71E66-D62F-4A73-A3D9-FCBC4A5F7865}" srcOrd="0" destOrd="0" presId="urn:microsoft.com/office/officeart/2005/8/layout/hProcess3"/>
    <dgm:cxn modelId="{D09719B2-8152-4047-8244-556F17123957}" type="presParOf" srcId="{08A64CD8-ED04-4E5D-9654-6BA33CD63791}" destId="{4ACEE34E-A482-4499-90BF-893DAF017C97}" srcOrd="1" destOrd="0" presId="urn:microsoft.com/office/officeart/2005/8/layout/hProcess3"/>
    <dgm:cxn modelId="{6BC10AB8-7123-4E0F-B430-6A6C938976E8}" type="presParOf" srcId="{08A64CD8-ED04-4E5D-9654-6BA33CD63791}" destId="{2A059ADA-F786-4750-8877-60A229E79740}" srcOrd="2" destOrd="0" presId="urn:microsoft.com/office/officeart/2005/8/layout/hProcess3"/>
    <dgm:cxn modelId="{C14D285E-5692-4747-BECE-7EB1C60D1B90}" type="presParOf" srcId="{08A64CD8-ED04-4E5D-9654-6BA33CD63791}" destId="{3464A658-9B1B-4F83-913C-37C8EF8D23B3}" srcOrd="3" destOrd="0" presId="urn:microsoft.com/office/officeart/2005/8/layout/hProcess3"/>
    <dgm:cxn modelId="{490766F5-D46D-4B23-874E-796532F0F062}" type="presParOf" srcId="{90346488-A4C9-4AFB-A005-24F62B67D49C}" destId="{18260743-8E1A-4249-BE10-9A5CF30191E1}" srcOrd="6" destOrd="0" presId="urn:microsoft.com/office/officeart/2005/8/layout/hProcess3"/>
    <dgm:cxn modelId="{A7EE19CF-58CD-450A-9503-3696D850A304}" type="presParOf" srcId="{90346488-A4C9-4AFB-A005-24F62B67D49C}" destId="{F642DCD3-C8A5-498D-8C46-5863A9AAC941}" srcOrd="7" destOrd="0" presId="urn:microsoft.com/office/officeart/2005/8/layout/hProcess3"/>
    <dgm:cxn modelId="{56DC6EB5-1732-4D0E-8E79-886A8E9CE18C}" type="presParOf" srcId="{90346488-A4C9-4AFB-A005-24F62B67D49C}" destId="{D0338489-9E81-405C-B733-4B05D5A685E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00000" custLinFactNeighborX="-8511" custLinFactNeighborY="128527"/>
      <dgm:spPr/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-55795" custLinFactNeighborX="8278" custLinFactNeighborY="-100000"/>
      <dgm:spPr/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r>
            <a:rPr lang="es-ES" sz="1800" b="1" dirty="0"/>
            <a:t>OBTENER DOI</a:t>
          </a:r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3F95E7D9-A6F3-4951-8E22-15F0AFDA84A8}">
      <dgm:prSet phldrT="[Texto]" custT="1"/>
      <dgm:spPr/>
      <dgm:t>
        <a:bodyPr/>
        <a:lstStyle/>
        <a:p>
          <a:r>
            <a:rPr lang="en-US" sz="1800" dirty="0" err="1">
              <a:hlinkClick xmlns:r="http://schemas.openxmlformats.org/officeDocument/2006/relationships" r:id="rId1"/>
            </a:rPr>
            <a:t>Crossref</a:t>
          </a:r>
          <a:r>
            <a:rPr lang="en-US" sz="1800" dirty="0">
              <a:hlinkClick xmlns:r="http://schemas.openxmlformats.org/officeDocument/2006/relationships" r:id="rId1"/>
            </a:rPr>
            <a:t> Metadata Search</a:t>
          </a:r>
          <a:endParaRPr lang="es-ES" sz="1800" dirty="0"/>
        </a:p>
      </dgm:t>
    </dgm:pt>
    <dgm:pt modelId="{91F538FD-DDB9-4803-854F-DB8664C8D498}" type="parTrans" cxnId="{17B774E3-DB17-4666-9D3D-1DF01459AFCD}">
      <dgm:prSet/>
      <dgm:spPr/>
      <dgm:t>
        <a:bodyPr/>
        <a:lstStyle/>
        <a:p>
          <a:endParaRPr lang="es-ES"/>
        </a:p>
      </dgm:t>
    </dgm:pt>
    <dgm:pt modelId="{053A6617-6734-4006-B0D2-DBDBA96CC3C5}" type="sibTrans" cxnId="{17B774E3-DB17-4666-9D3D-1DF01459AFCD}">
      <dgm:prSet/>
      <dgm:spPr/>
      <dgm:t>
        <a:bodyPr/>
        <a:lstStyle/>
        <a:p>
          <a:endParaRPr lang="es-ES"/>
        </a:p>
      </dgm:t>
    </dgm:pt>
    <dgm:pt modelId="{3B705E91-18FD-49B9-8294-076FCFA3B00C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dirty="0">
            <a:solidFill>
              <a:schemeClr val="tx1"/>
            </a:solidFill>
          </a:endParaRPr>
        </a:p>
      </dgm:t>
    </dgm:pt>
    <dgm:pt modelId="{D60DD779-792E-4A93-BD2E-66CC49FB6C0A}" type="parTrans" cxnId="{A59A0376-852F-429E-8913-96C00AB6B82A}">
      <dgm:prSet/>
      <dgm:spPr/>
      <dgm:t>
        <a:bodyPr/>
        <a:lstStyle/>
        <a:p>
          <a:endParaRPr lang="es-ES"/>
        </a:p>
      </dgm:t>
    </dgm:pt>
    <dgm:pt modelId="{ECAC8084-3184-4AD3-BCD7-F2DF05AB2896}" type="sibTrans" cxnId="{A59A0376-852F-429E-8913-96C00AB6B82A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20C95EF8-531D-43F4-B47F-22754F11F3E5}" type="pres">
      <dgm:prSet presAssocID="{ED62B557-4A32-4819-9709-808AB00F2A6B}" presName="withChildren" presStyleCnt="0"/>
      <dgm:spPr/>
    </dgm:pt>
    <dgm:pt modelId="{FF1C94DF-3985-437C-802E-E4FD0A5F63AE}" type="pres">
      <dgm:prSet presAssocID="{ED62B557-4A32-4819-9709-808AB00F2A6B}" presName="bigCircle" presStyleLbl="vennNode1" presStyleIdx="0" presStyleCnt="3" custScaleX="113895" custScaleY="100007"/>
      <dgm:spPr/>
    </dgm:pt>
    <dgm:pt modelId="{F1AEDB01-43A2-44B0-9817-438E23E7B150}" type="pres">
      <dgm:prSet presAssocID="{ED62B557-4A32-4819-9709-808AB00F2A6B}" presName="medCircle" presStyleLbl="vennNode1" presStyleIdx="1" presStyleCnt="3"/>
      <dgm:spPr/>
    </dgm:pt>
    <dgm:pt modelId="{D699E7F2-12BE-4CAC-AFB4-BCEB9CBB545F}" type="pres">
      <dgm:prSet presAssocID="{ED62B557-4A32-4819-9709-808AB00F2A6B}" presName="txLvl1" presStyleLbl="revTx" presStyleIdx="0" presStyleCnt="3" custLinFactNeighborX="9943" custLinFactNeighborY="47360"/>
      <dgm:spPr/>
    </dgm:pt>
    <dgm:pt modelId="{A1B134F6-F3A7-4C95-AE2B-181DA7C8A1FB}" type="pres">
      <dgm:prSet presAssocID="{ED62B557-4A32-4819-9709-808AB00F2A6B}" presName="lin" presStyleCnt="0"/>
      <dgm:spPr/>
    </dgm:pt>
    <dgm:pt modelId="{18C10712-34D0-4C8A-AED4-6630FE08B482}" type="pres">
      <dgm:prSet presAssocID="{3F95E7D9-A6F3-4951-8E22-15F0AFDA84A8}" presName="txLvl2" presStyleLbl="revTx" presStyleIdx="1" presStyleCnt="3" custLinFactY="39692" custLinFactNeighborX="-10656" custLinFactNeighborY="100000"/>
      <dgm:spPr/>
    </dgm:pt>
    <dgm:pt modelId="{CD2BECE4-FB87-4C41-AD19-B9F9CAE69E8C}" type="pres">
      <dgm:prSet presAssocID="{053A6617-6734-4006-B0D2-DBDBA96CC3C5}" presName="smCircle" presStyleLbl="vennNode1" presStyleIdx="2" presStyleCnt="3"/>
      <dgm:spPr/>
    </dgm:pt>
    <dgm:pt modelId="{F870D5DB-D7DA-4CD2-821F-F3518CFD9D4A}" type="pres">
      <dgm:prSet presAssocID="{3B705E91-18FD-49B9-8294-076FCFA3B00C}" presName="txLvl2" presStyleLbl="revTx" presStyleIdx="2" presStyleCnt="3" custLinFactY="95870" custLinFactNeighborX="-12474" custLinFactNeighborY="100000"/>
      <dgm:spPr/>
    </dgm:pt>
  </dgm:ptLst>
  <dgm:cxnLst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B3204B48-11DA-47A5-9565-5B7E11D06993}" type="presOf" srcId="{3B705E91-18FD-49B9-8294-076FCFA3B00C}" destId="{F870D5DB-D7DA-4CD2-821F-F3518CFD9D4A}" srcOrd="0" destOrd="0" presId="urn:microsoft.com/office/officeart/2008/layout/VerticalCircleList"/>
    <dgm:cxn modelId="{A59A0376-852F-429E-8913-96C00AB6B82A}" srcId="{ED62B557-4A32-4819-9709-808AB00F2A6B}" destId="{3B705E91-18FD-49B9-8294-076FCFA3B00C}" srcOrd="1" destOrd="0" parTransId="{D60DD779-792E-4A93-BD2E-66CC49FB6C0A}" sibTransId="{ECAC8084-3184-4AD3-BCD7-F2DF05AB2896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B93112C1-57A6-4859-A76E-C1CF0A51C64A}" type="presOf" srcId="{3F95E7D9-A6F3-4951-8E22-15F0AFDA84A8}" destId="{18C10712-34D0-4C8A-AED4-6630FE08B482}" srcOrd="0" destOrd="0" presId="urn:microsoft.com/office/officeart/2008/layout/VerticalCircleList"/>
    <dgm:cxn modelId="{17B774E3-DB17-4666-9D3D-1DF01459AFCD}" srcId="{ED62B557-4A32-4819-9709-808AB00F2A6B}" destId="{3F95E7D9-A6F3-4951-8E22-15F0AFDA84A8}" srcOrd="0" destOrd="0" parTransId="{91F538FD-DDB9-4803-854F-DB8664C8D498}" sibTransId="{053A6617-6734-4006-B0D2-DBDBA96CC3C5}"/>
    <dgm:cxn modelId="{3E2918FD-7592-4299-BED6-5E5154B0E8B8}" type="presOf" srcId="{ED62B557-4A32-4819-9709-808AB00F2A6B}" destId="{D699E7F2-12BE-4CAC-AFB4-BCEB9CBB545F}" srcOrd="0" destOrd="0" presId="urn:microsoft.com/office/officeart/2008/layout/VerticalCircleList"/>
    <dgm:cxn modelId="{6F54A8EF-D858-4507-8AF5-C1C1DD2E4C55}" type="presParOf" srcId="{6770A087-A1EE-4441-9DB7-5DA61CC600D5}" destId="{20C95EF8-531D-43F4-B47F-22754F11F3E5}" srcOrd="0" destOrd="0" presId="urn:microsoft.com/office/officeart/2008/layout/VerticalCircleList"/>
    <dgm:cxn modelId="{A118711C-6AD6-4976-99ED-5BAAF5A87C37}" type="presParOf" srcId="{20C95EF8-531D-43F4-B47F-22754F11F3E5}" destId="{FF1C94DF-3985-437C-802E-E4FD0A5F63AE}" srcOrd="0" destOrd="0" presId="urn:microsoft.com/office/officeart/2008/layout/VerticalCircleList"/>
    <dgm:cxn modelId="{D1C804E9-408A-4863-9579-7BA25D60A686}" type="presParOf" srcId="{20C95EF8-531D-43F4-B47F-22754F11F3E5}" destId="{F1AEDB01-43A2-44B0-9817-438E23E7B150}" srcOrd="1" destOrd="0" presId="urn:microsoft.com/office/officeart/2008/layout/VerticalCircleList"/>
    <dgm:cxn modelId="{1506C49B-82DD-439C-8BDF-00671AA1CE60}" type="presParOf" srcId="{20C95EF8-531D-43F4-B47F-22754F11F3E5}" destId="{D699E7F2-12BE-4CAC-AFB4-BCEB9CBB545F}" srcOrd="2" destOrd="0" presId="urn:microsoft.com/office/officeart/2008/layout/VerticalCircleList"/>
    <dgm:cxn modelId="{C70CC7D5-D7B5-4A3E-BCF4-2BC2E53797CB}" type="presParOf" srcId="{20C95EF8-531D-43F4-B47F-22754F11F3E5}" destId="{A1B134F6-F3A7-4C95-AE2B-181DA7C8A1FB}" srcOrd="3" destOrd="0" presId="urn:microsoft.com/office/officeart/2008/layout/VerticalCircleList"/>
    <dgm:cxn modelId="{211D79B2-9A7F-4AE8-964A-8D64B5D19364}" type="presParOf" srcId="{A1B134F6-F3A7-4C95-AE2B-181DA7C8A1FB}" destId="{18C10712-34D0-4C8A-AED4-6630FE08B482}" srcOrd="0" destOrd="0" presId="urn:microsoft.com/office/officeart/2008/layout/VerticalCircleList"/>
    <dgm:cxn modelId="{CD84D50F-041E-48E1-AD0E-2BB4BE4C0394}" type="presParOf" srcId="{A1B134F6-F3A7-4C95-AE2B-181DA7C8A1FB}" destId="{CD2BECE4-FB87-4C41-AD19-B9F9CAE69E8C}" srcOrd="1" destOrd="0" presId="urn:microsoft.com/office/officeart/2008/layout/VerticalCircleList"/>
    <dgm:cxn modelId="{993AF208-9F11-48F2-B6FB-7126FA841022}" type="presParOf" srcId="{A1B134F6-F3A7-4C95-AE2B-181DA7C8A1FB}" destId="{F870D5DB-D7DA-4CD2-821F-F3518CFD9D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99D519-5496-4092-96CB-9B253590263E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5772358-367D-4055-A06C-D25A6F34EC22}">
      <dgm:prSet phldrT="[Texto]" custT="1"/>
      <dgm:spPr/>
      <dgm:t>
        <a:bodyPr/>
        <a:lstStyle/>
        <a:p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89229-42B5-40D3-BA2E-472B7753177A}" type="parTrans" cxnId="{71A8154F-6A50-4387-9337-98C1DBCA20D7}">
      <dgm:prSet/>
      <dgm:spPr/>
      <dgm:t>
        <a:bodyPr/>
        <a:lstStyle/>
        <a:p>
          <a:endParaRPr lang="es-ES"/>
        </a:p>
      </dgm:t>
    </dgm:pt>
    <dgm:pt modelId="{2045E20E-4964-49E3-A305-B06C3CB11B09}" type="sibTrans" cxnId="{71A8154F-6A50-4387-9337-98C1DBCA20D7}">
      <dgm:prSet/>
      <dgm:spPr/>
      <dgm:t>
        <a:bodyPr/>
        <a:lstStyle/>
        <a:p>
          <a:endParaRPr lang="es-ES"/>
        </a:p>
      </dgm:t>
    </dgm:pt>
    <dgm:pt modelId="{90B99521-F397-4D50-B24D-351B7B8FDCFD}">
      <dgm:prSet phldrT="[Texto]" custT="1"/>
      <dgm:spPr/>
      <dgm:t>
        <a:bodyPr/>
        <a:lstStyle/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387D9-5AB9-4DB8-91E8-12AC2FD2695A}" type="parTrans" cxnId="{86F94C3A-96A2-4715-87AC-E8D591B0CD13}">
      <dgm:prSet/>
      <dgm:spPr/>
      <dgm:t>
        <a:bodyPr/>
        <a:lstStyle/>
        <a:p>
          <a:endParaRPr lang="es-ES"/>
        </a:p>
      </dgm:t>
    </dgm:pt>
    <dgm:pt modelId="{E83400B5-3D47-4A50-A6B5-829D5D461C5E}" type="sibTrans" cxnId="{86F94C3A-96A2-4715-87AC-E8D591B0CD13}">
      <dgm:prSet/>
      <dgm:spPr/>
      <dgm:t>
        <a:bodyPr/>
        <a:lstStyle/>
        <a:p>
          <a:endParaRPr lang="es-ES"/>
        </a:p>
      </dgm:t>
    </dgm:pt>
    <dgm:pt modelId="{8F3635BC-2C9E-4099-BDE2-FB076C725833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4543E-7FF9-42D2-9378-8F8161D9A8D6}" type="parTrans" cxnId="{E87BED22-F2C8-459F-B89B-0ED90F9513F4}">
      <dgm:prSet/>
      <dgm:spPr/>
      <dgm:t>
        <a:bodyPr/>
        <a:lstStyle/>
        <a:p>
          <a:endParaRPr lang="es-ES"/>
        </a:p>
      </dgm:t>
    </dgm:pt>
    <dgm:pt modelId="{6CB1BAED-EC86-4A14-96F4-F19412C7D419}" type="sibTrans" cxnId="{E87BED22-F2C8-459F-B89B-0ED90F9513F4}">
      <dgm:prSet/>
      <dgm:spPr/>
      <dgm:t>
        <a:bodyPr/>
        <a:lstStyle/>
        <a:p>
          <a:endParaRPr lang="es-ES"/>
        </a:p>
      </dgm:t>
    </dgm:pt>
    <dgm:pt modelId="{DDB64EDE-88E7-4426-B618-0A2CC35C6E3E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C1ADC-6878-4C66-87DA-70F33FD609D5}" type="parTrans" cxnId="{52FFF9CF-C703-444D-AF57-8FFE39B0C6AD}">
      <dgm:prSet/>
      <dgm:spPr/>
      <dgm:t>
        <a:bodyPr/>
        <a:lstStyle/>
        <a:p>
          <a:endParaRPr lang="es-ES"/>
        </a:p>
      </dgm:t>
    </dgm:pt>
    <dgm:pt modelId="{8C585E20-5007-4FAC-B5A3-1F77F907B6DA}" type="sibTrans" cxnId="{52FFF9CF-C703-444D-AF57-8FFE39B0C6AD}">
      <dgm:prSet/>
      <dgm:spPr/>
      <dgm:t>
        <a:bodyPr/>
        <a:lstStyle/>
        <a:p>
          <a:endParaRPr lang="es-ES"/>
        </a:p>
      </dgm:t>
    </dgm:pt>
    <dgm:pt modelId="{068A5E8A-D324-40D3-BAF6-3638065617B5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0D006-B793-4CB3-ACD2-8EDB50AE924F}" type="parTrans" cxnId="{D58A6036-B675-485B-977A-F3C8F1D63567}">
      <dgm:prSet/>
      <dgm:spPr/>
      <dgm:t>
        <a:bodyPr/>
        <a:lstStyle/>
        <a:p>
          <a:endParaRPr lang="es-ES"/>
        </a:p>
      </dgm:t>
    </dgm:pt>
    <dgm:pt modelId="{03D54CE4-3153-4494-A66D-ABE7A02B0A51}" type="sibTrans" cxnId="{D58A6036-B675-485B-977A-F3C8F1D63567}">
      <dgm:prSet/>
      <dgm:spPr/>
      <dgm:t>
        <a:bodyPr/>
        <a:lstStyle/>
        <a:p>
          <a:endParaRPr lang="es-ES"/>
        </a:p>
      </dgm:t>
    </dgm:pt>
    <dgm:pt modelId="{6DFE3AB2-F5A3-4247-A967-BBA96C09F26B}" type="pres">
      <dgm:prSet presAssocID="{3699D519-5496-4092-96CB-9B253590263E}" presName="diagram" presStyleCnt="0">
        <dgm:presLayoutVars>
          <dgm:dir/>
          <dgm:resizeHandles val="exact"/>
        </dgm:presLayoutVars>
      </dgm:prSet>
      <dgm:spPr/>
    </dgm:pt>
    <dgm:pt modelId="{6431801D-72F5-48E9-B0D2-A4D880DAD771}" type="pres">
      <dgm:prSet presAssocID="{F5772358-367D-4055-A06C-D25A6F34EC22}" presName="node" presStyleLbl="node1" presStyleIdx="0" presStyleCnt="5">
        <dgm:presLayoutVars>
          <dgm:bulletEnabled val="1"/>
        </dgm:presLayoutVars>
      </dgm:prSet>
      <dgm:spPr/>
    </dgm:pt>
    <dgm:pt modelId="{25433957-ECED-47E0-B144-7A709C7F0D1E}" type="pres">
      <dgm:prSet presAssocID="{2045E20E-4964-49E3-A305-B06C3CB11B09}" presName="sibTrans" presStyleLbl="sibTrans2D1" presStyleIdx="0" presStyleCnt="4"/>
      <dgm:spPr/>
    </dgm:pt>
    <dgm:pt modelId="{D1E9B38C-C52A-4352-9DB3-2677FDA03F36}" type="pres">
      <dgm:prSet presAssocID="{2045E20E-4964-49E3-A305-B06C3CB11B09}" presName="connectorText" presStyleLbl="sibTrans2D1" presStyleIdx="0" presStyleCnt="4"/>
      <dgm:spPr/>
    </dgm:pt>
    <dgm:pt modelId="{DAA89E61-5221-4AE3-ADA5-BA4A5085CA65}" type="pres">
      <dgm:prSet presAssocID="{90B99521-F397-4D50-B24D-351B7B8FDCFD}" presName="node" presStyleLbl="node1" presStyleIdx="1" presStyleCnt="5">
        <dgm:presLayoutVars>
          <dgm:bulletEnabled val="1"/>
        </dgm:presLayoutVars>
      </dgm:prSet>
      <dgm:spPr/>
    </dgm:pt>
    <dgm:pt modelId="{58C6A141-7FEF-44DD-A0A4-41127AD377B4}" type="pres">
      <dgm:prSet presAssocID="{E83400B5-3D47-4A50-A6B5-829D5D461C5E}" presName="sibTrans" presStyleLbl="sibTrans2D1" presStyleIdx="1" presStyleCnt="4"/>
      <dgm:spPr/>
    </dgm:pt>
    <dgm:pt modelId="{63A51F0B-7811-46A7-91EA-0C06C5791FD0}" type="pres">
      <dgm:prSet presAssocID="{E83400B5-3D47-4A50-A6B5-829D5D461C5E}" presName="connectorText" presStyleLbl="sibTrans2D1" presStyleIdx="1" presStyleCnt="4"/>
      <dgm:spPr/>
    </dgm:pt>
    <dgm:pt modelId="{08CE0D2B-0CFD-4356-8A9C-DE0F5574CF9A}" type="pres">
      <dgm:prSet presAssocID="{8F3635BC-2C9E-4099-BDE2-FB076C725833}" presName="node" presStyleLbl="node1" presStyleIdx="2" presStyleCnt="5" custScaleY="114063">
        <dgm:presLayoutVars>
          <dgm:bulletEnabled val="1"/>
        </dgm:presLayoutVars>
      </dgm:prSet>
      <dgm:spPr/>
    </dgm:pt>
    <dgm:pt modelId="{9D059216-44AE-4732-9E59-C26D64B1626F}" type="pres">
      <dgm:prSet presAssocID="{6CB1BAED-EC86-4A14-96F4-F19412C7D419}" presName="sibTrans" presStyleLbl="sibTrans2D1" presStyleIdx="2" presStyleCnt="4"/>
      <dgm:spPr/>
    </dgm:pt>
    <dgm:pt modelId="{ACBEDFA4-B9A1-4C84-947E-0E3E1CF6B023}" type="pres">
      <dgm:prSet presAssocID="{6CB1BAED-EC86-4A14-96F4-F19412C7D419}" presName="connectorText" presStyleLbl="sibTrans2D1" presStyleIdx="2" presStyleCnt="4"/>
      <dgm:spPr/>
    </dgm:pt>
    <dgm:pt modelId="{906084B0-31D0-416A-AF6E-8C34996D0FFE}" type="pres">
      <dgm:prSet presAssocID="{DDB64EDE-88E7-4426-B618-0A2CC35C6E3E}" presName="node" presStyleLbl="node1" presStyleIdx="3" presStyleCnt="5">
        <dgm:presLayoutVars>
          <dgm:bulletEnabled val="1"/>
        </dgm:presLayoutVars>
      </dgm:prSet>
      <dgm:spPr/>
    </dgm:pt>
    <dgm:pt modelId="{1FBD6F37-2677-4183-B409-8C9409DDB5DC}" type="pres">
      <dgm:prSet presAssocID="{8C585E20-5007-4FAC-B5A3-1F77F907B6DA}" presName="sibTrans" presStyleLbl="sibTrans2D1" presStyleIdx="3" presStyleCnt="4"/>
      <dgm:spPr/>
    </dgm:pt>
    <dgm:pt modelId="{1287E1D6-FC24-43D1-A3EC-82D4F30A5363}" type="pres">
      <dgm:prSet presAssocID="{8C585E20-5007-4FAC-B5A3-1F77F907B6DA}" presName="connectorText" presStyleLbl="sibTrans2D1" presStyleIdx="3" presStyleCnt="4"/>
      <dgm:spPr/>
    </dgm:pt>
    <dgm:pt modelId="{A2457000-0078-4652-AF57-0AC56949D624}" type="pres">
      <dgm:prSet presAssocID="{068A5E8A-D324-40D3-BAF6-3638065617B5}" presName="node" presStyleLbl="node1" presStyleIdx="4" presStyleCnt="5">
        <dgm:presLayoutVars>
          <dgm:bulletEnabled val="1"/>
        </dgm:presLayoutVars>
      </dgm:prSet>
      <dgm:spPr/>
    </dgm:pt>
  </dgm:ptLst>
  <dgm:cxnLst>
    <dgm:cxn modelId="{E87BED22-F2C8-459F-B89B-0ED90F9513F4}" srcId="{3699D519-5496-4092-96CB-9B253590263E}" destId="{8F3635BC-2C9E-4099-BDE2-FB076C725833}" srcOrd="2" destOrd="0" parTransId="{9F64543E-7FF9-42D2-9378-8F8161D9A8D6}" sibTransId="{6CB1BAED-EC86-4A14-96F4-F19412C7D419}"/>
    <dgm:cxn modelId="{A2577D28-EA3F-47C0-82ED-AE95DF5D06C4}" type="presOf" srcId="{8F3635BC-2C9E-4099-BDE2-FB076C725833}" destId="{08CE0D2B-0CFD-4356-8A9C-DE0F5574CF9A}" srcOrd="0" destOrd="0" presId="urn:microsoft.com/office/officeart/2005/8/layout/process5"/>
    <dgm:cxn modelId="{3DEEFB34-01F7-4529-8B32-37912AEEE7A9}" type="presOf" srcId="{8C585E20-5007-4FAC-B5A3-1F77F907B6DA}" destId="{1FBD6F37-2677-4183-B409-8C9409DDB5DC}" srcOrd="0" destOrd="0" presId="urn:microsoft.com/office/officeart/2005/8/layout/process5"/>
    <dgm:cxn modelId="{33B08535-471A-4577-8BCF-69670D1B06B6}" type="presOf" srcId="{E83400B5-3D47-4A50-A6B5-829D5D461C5E}" destId="{63A51F0B-7811-46A7-91EA-0C06C5791FD0}" srcOrd="1" destOrd="0" presId="urn:microsoft.com/office/officeart/2005/8/layout/process5"/>
    <dgm:cxn modelId="{D58A6036-B675-485B-977A-F3C8F1D63567}" srcId="{3699D519-5496-4092-96CB-9B253590263E}" destId="{068A5E8A-D324-40D3-BAF6-3638065617B5}" srcOrd="4" destOrd="0" parTransId="{2A80D006-B793-4CB3-ACD2-8EDB50AE924F}" sibTransId="{03D54CE4-3153-4494-A66D-ABE7A02B0A51}"/>
    <dgm:cxn modelId="{86F94C3A-96A2-4715-87AC-E8D591B0CD13}" srcId="{3699D519-5496-4092-96CB-9B253590263E}" destId="{90B99521-F397-4D50-B24D-351B7B8FDCFD}" srcOrd="1" destOrd="0" parTransId="{8D7387D9-5AB9-4DB8-91E8-12AC2FD2695A}" sibTransId="{E83400B5-3D47-4A50-A6B5-829D5D461C5E}"/>
    <dgm:cxn modelId="{8AD92845-6C1A-4FF1-AAF5-88F460F20B48}" type="presOf" srcId="{F5772358-367D-4055-A06C-D25A6F34EC22}" destId="{6431801D-72F5-48E9-B0D2-A4D880DAD771}" srcOrd="0" destOrd="0" presId="urn:microsoft.com/office/officeart/2005/8/layout/process5"/>
    <dgm:cxn modelId="{A35A5A6C-3755-4098-9DD4-C371584CA932}" type="presOf" srcId="{6CB1BAED-EC86-4A14-96F4-F19412C7D419}" destId="{9D059216-44AE-4732-9E59-C26D64B1626F}" srcOrd="0" destOrd="0" presId="urn:microsoft.com/office/officeart/2005/8/layout/process5"/>
    <dgm:cxn modelId="{A2CDE76D-4985-4B17-8A96-08FC2A626DC1}" type="presOf" srcId="{3699D519-5496-4092-96CB-9B253590263E}" destId="{6DFE3AB2-F5A3-4247-A967-BBA96C09F26B}" srcOrd="0" destOrd="0" presId="urn:microsoft.com/office/officeart/2005/8/layout/process5"/>
    <dgm:cxn modelId="{71A8154F-6A50-4387-9337-98C1DBCA20D7}" srcId="{3699D519-5496-4092-96CB-9B253590263E}" destId="{F5772358-367D-4055-A06C-D25A6F34EC22}" srcOrd="0" destOrd="0" parTransId="{AAC89229-42B5-40D3-BA2E-472B7753177A}" sibTransId="{2045E20E-4964-49E3-A305-B06C3CB11B09}"/>
    <dgm:cxn modelId="{10F6BB4F-95F5-42D7-B50D-69D8ED5A5EFA}" type="presOf" srcId="{E83400B5-3D47-4A50-A6B5-829D5D461C5E}" destId="{58C6A141-7FEF-44DD-A0A4-41127AD377B4}" srcOrd="0" destOrd="0" presId="urn:microsoft.com/office/officeart/2005/8/layout/process5"/>
    <dgm:cxn modelId="{E302F850-E31F-441A-BB31-9CF6B1387192}" type="presOf" srcId="{068A5E8A-D324-40D3-BAF6-3638065617B5}" destId="{A2457000-0078-4652-AF57-0AC56949D624}" srcOrd="0" destOrd="0" presId="urn:microsoft.com/office/officeart/2005/8/layout/process5"/>
    <dgm:cxn modelId="{99230357-D51D-4361-B4BE-B1B253AAC460}" type="presOf" srcId="{DDB64EDE-88E7-4426-B618-0A2CC35C6E3E}" destId="{906084B0-31D0-416A-AF6E-8C34996D0FFE}" srcOrd="0" destOrd="0" presId="urn:microsoft.com/office/officeart/2005/8/layout/process5"/>
    <dgm:cxn modelId="{15626A8D-299E-4263-8DC2-A142BC59EBD1}" type="presOf" srcId="{6CB1BAED-EC86-4A14-96F4-F19412C7D419}" destId="{ACBEDFA4-B9A1-4C84-947E-0E3E1CF6B023}" srcOrd="1" destOrd="0" presId="urn:microsoft.com/office/officeart/2005/8/layout/process5"/>
    <dgm:cxn modelId="{E3209694-EC66-41ED-B2F8-F0CE989F9A6E}" type="presOf" srcId="{90B99521-F397-4D50-B24D-351B7B8FDCFD}" destId="{DAA89E61-5221-4AE3-ADA5-BA4A5085CA65}" srcOrd="0" destOrd="0" presId="urn:microsoft.com/office/officeart/2005/8/layout/process5"/>
    <dgm:cxn modelId="{D6286BA3-F026-48ED-94EB-40BDD3E967B6}" type="presOf" srcId="{2045E20E-4964-49E3-A305-B06C3CB11B09}" destId="{D1E9B38C-C52A-4352-9DB3-2677FDA03F36}" srcOrd="1" destOrd="0" presId="urn:microsoft.com/office/officeart/2005/8/layout/process5"/>
    <dgm:cxn modelId="{3BDB50B0-A4A5-452C-8994-F8BB0E0F6892}" type="presOf" srcId="{2045E20E-4964-49E3-A305-B06C3CB11B09}" destId="{25433957-ECED-47E0-B144-7A709C7F0D1E}" srcOrd="0" destOrd="0" presId="urn:microsoft.com/office/officeart/2005/8/layout/process5"/>
    <dgm:cxn modelId="{52FFF9CF-C703-444D-AF57-8FFE39B0C6AD}" srcId="{3699D519-5496-4092-96CB-9B253590263E}" destId="{DDB64EDE-88E7-4426-B618-0A2CC35C6E3E}" srcOrd="3" destOrd="0" parTransId="{F91C1ADC-6878-4C66-87DA-70F33FD609D5}" sibTransId="{8C585E20-5007-4FAC-B5A3-1F77F907B6DA}"/>
    <dgm:cxn modelId="{8DE2C3F2-F4AF-4B2C-81F2-B8753787204B}" type="presOf" srcId="{8C585E20-5007-4FAC-B5A3-1F77F907B6DA}" destId="{1287E1D6-FC24-43D1-A3EC-82D4F30A5363}" srcOrd="1" destOrd="0" presId="urn:microsoft.com/office/officeart/2005/8/layout/process5"/>
    <dgm:cxn modelId="{DD20EABB-4595-4036-954E-8F339D36C14B}" type="presParOf" srcId="{6DFE3AB2-F5A3-4247-A967-BBA96C09F26B}" destId="{6431801D-72F5-48E9-B0D2-A4D880DAD771}" srcOrd="0" destOrd="0" presId="urn:microsoft.com/office/officeart/2005/8/layout/process5"/>
    <dgm:cxn modelId="{17215C36-D994-436F-AFE7-7130FB5CF862}" type="presParOf" srcId="{6DFE3AB2-F5A3-4247-A967-BBA96C09F26B}" destId="{25433957-ECED-47E0-B144-7A709C7F0D1E}" srcOrd="1" destOrd="0" presId="urn:microsoft.com/office/officeart/2005/8/layout/process5"/>
    <dgm:cxn modelId="{5D6EE732-1F1B-4FA7-A5DA-AC209BD2E07B}" type="presParOf" srcId="{25433957-ECED-47E0-B144-7A709C7F0D1E}" destId="{D1E9B38C-C52A-4352-9DB3-2677FDA03F36}" srcOrd="0" destOrd="0" presId="urn:microsoft.com/office/officeart/2005/8/layout/process5"/>
    <dgm:cxn modelId="{9D04EFF3-8ECE-41D6-8D98-EA54027D0871}" type="presParOf" srcId="{6DFE3AB2-F5A3-4247-A967-BBA96C09F26B}" destId="{DAA89E61-5221-4AE3-ADA5-BA4A5085CA65}" srcOrd="2" destOrd="0" presId="urn:microsoft.com/office/officeart/2005/8/layout/process5"/>
    <dgm:cxn modelId="{5D4DB25B-AB6A-4241-A0C7-ADA0862D7F66}" type="presParOf" srcId="{6DFE3AB2-F5A3-4247-A967-BBA96C09F26B}" destId="{58C6A141-7FEF-44DD-A0A4-41127AD377B4}" srcOrd="3" destOrd="0" presId="urn:microsoft.com/office/officeart/2005/8/layout/process5"/>
    <dgm:cxn modelId="{61813F97-B439-4469-ACC6-AA49D8556A99}" type="presParOf" srcId="{58C6A141-7FEF-44DD-A0A4-41127AD377B4}" destId="{63A51F0B-7811-46A7-91EA-0C06C5791FD0}" srcOrd="0" destOrd="0" presId="urn:microsoft.com/office/officeart/2005/8/layout/process5"/>
    <dgm:cxn modelId="{C78C53FA-FEB1-4615-B432-0A930340EF6C}" type="presParOf" srcId="{6DFE3AB2-F5A3-4247-A967-BBA96C09F26B}" destId="{08CE0D2B-0CFD-4356-8A9C-DE0F5574CF9A}" srcOrd="4" destOrd="0" presId="urn:microsoft.com/office/officeart/2005/8/layout/process5"/>
    <dgm:cxn modelId="{ED6DD4CC-1E65-4D68-9133-03A53F4A5CBD}" type="presParOf" srcId="{6DFE3AB2-F5A3-4247-A967-BBA96C09F26B}" destId="{9D059216-44AE-4732-9E59-C26D64B1626F}" srcOrd="5" destOrd="0" presId="urn:microsoft.com/office/officeart/2005/8/layout/process5"/>
    <dgm:cxn modelId="{22EC7EED-E609-410C-A655-D0762247CD5A}" type="presParOf" srcId="{9D059216-44AE-4732-9E59-C26D64B1626F}" destId="{ACBEDFA4-B9A1-4C84-947E-0E3E1CF6B023}" srcOrd="0" destOrd="0" presId="urn:microsoft.com/office/officeart/2005/8/layout/process5"/>
    <dgm:cxn modelId="{C7FD6658-B21D-42C6-ADCA-AAB46E75B5D2}" type="presParOf" srcId="{6DFE3AB2-F5A3-4247-A967-BBA96C09F26B}" destId="{906084B0-31D0-416A-AF6E-8C34996D0FFE}" srcOrd="6" destOrd="0" presId="urn:microsoft.com/office/officeart/2005/8/layout/process5"/>
    <dgm:cxn modelId="{A2579F75-D511-4669-ADCB-916BDE84CB62}" type="presParOf" srcId="{6DFE3AB2-F5A3-4247-A967-BBA96C09F26B}" destId="{1FBD6F37-2677-4183-B409-8C9409DDB5DC}" srcOrd="7" destOrd="0" presId="urn:microsoft.com/office/officeart/2005/8/layout/process5"/>
    <dgm:cxn modelId="{AB904F3F-CDF1-44F8-ADA3-DABECA6ED411}" type="presParOf" srcId="{1FBD6F37-2677-4183-B409-8C9409DDB5DC}" destId="{1287E1D6-FC24-43D1-A3EC-82D4F30A5363}" srcOrd="0" destOrd="0" presId="urn:microsoft.com/office/officeart/2005/8/layout/process5"/>
    <dgm:cxn modelId="{3987D8B9-9253-49DE-ADE0-86E043A4B96E}" type="presParOf" srcId="{6DFE3AB2-F5A3-4247-A967-BBA96C09F26B}" destId="{A2457000-0078-4652-AF57-0AC56949D62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42875" custLinFactNeighborX="-10486" custLinFactNeighborY="200000"/>
      <dgm:spPr/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300000" custLinFactNeighborX="2860" custLinFactNeighborY="304241"/>
      <dgm:spPr/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D750A-44A2-4FB5-A30A-E852CE3E0350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9A35AA-C28B-43DA-A18B-2D2AD17F4C3D}">
      <dgm:prSet phldrT="[Texto]"/>
      <dgm:spPr/>
      <dgm:t>
        <a:bodyPr/>
        <a:lstStyle/>
        <a:p>
          <a:r>
            <a:rPr lang="es-ES" baseline="0" dirty="0"/>
            <a:t> </a:t>
          </a:r>
          <a:endParaRPr lang="es-ES" dirty="0"/>
        </a:p>
      </dgm:t>
    </dgm:pt>
    <dgm:pt modelId="{34707283-063A-4893-958A-7F273D93FC32}" type="parTrans" cxnId="{CB5EF40F-9563-463F-B256-9AFB131EAB58}">
      <dgm:prSet/>
      <dgm:spPr/>
      <dgm:t>
        <a:bodyPr/>
        <a:lstStyle/>
        <a:p>
          <a:endParaRPr lang="es-ES"/>
        </a:p>
      </dgm:t>
    </dgm:pt>
    <dgm:pt modelId="{F236D528-28DC-4799-868C-8C5D18089234}" type="sibTrans" cxnId="{CB5EF40F-9563-463F-B256-9AFB131EAB58}">
      <dgm:prSet/>
      <dgm:spPr/>
      <dgm:t>
        <a:bodyPr/>
        <a:lstStyle/>
        <a:p>
          <a:endParaRPr lang="es-ES"/>
        </a:p>
      </dgm:t>
    </dgm:pt>
    <dgm:pt modelId="{919E4CD5-0E38-4F2A-8E0B-E7F6D3FE69E2}">
      <dgm:prSet phldrT="[Texto]" custT="1"/>
      <dgm:spPr/>
      <dgm:t>
        <a:bodyPr/>
        <a:lstStyle/>
        <a:p>
          <a:r>
            <a:rPr lang="es-ES" sz="2400" b="0" dirty="0"/>
            <a:t>Apellido del autor, fecha y página.</a:t>
          </a:r>
        </a:p>
      </dgm:t>
    </dgm:pt>
    <dgm:pt modelId="{E7527A11-B508-4900-9E54-6B84D413341B}" type="parTrans" cxnId="{E8E172AB-EAD8-451B-96A2-108D20891EB3}">
      <dgm:prSet/>
      <dgm:spPr/>
      <dgm:t>
        <a:bodyPr/>
        <a:lstStyle/>
        <a:p>
          <a:endParaRPr lang="es-ES"/>
        </a:p>
      </dgm:t>
    </dgm:pt>
    <dgm:pt modelId="{97C3B6F9-BB98-4E45-9AF0-BB9D0CA10735}" type="sibTrans" cxnId="{E8E172AB-EAD8-451B-96A2-108D20891EB3}">
      <dgm:prSet/>
      <dgm:spPr/>
      <dgm:t>
        <a:bodyPr/>
        <a:lstStyle/>
        <a:p>
          <a:endParaRPr lang="es-ES"/>
        </a:p>
      </dgm:t>
    </dgm:pt>
    <dgm:pt modelId="{F46342FB-2980-492D-A77E-5B67ED58738B}">
      <dgm:prSet phldrT="[Texto]" custT="1"/>
      <dgm:spPr/>
      <dgm:t>
        <a:bodyPr/>
        <a:lstStyle/>
        <a:p>
          <a:r>
            <a:rPr lang="es-ES" sz="2400" dirty="0"/>
            <a:t>Se da crédito a las ideas de los autores</a:t>
          </a:r>
        </a:p>
      </dgm:t>
    </dgm:pt>
    <dgm:pt modelId="{58A36982-CA65-4FA2-BDC4-EF19035A2AFF}" type="parTrans" cxnId="{EC5922EF-975B-4BF5-8F8D-AAE3C6BB9213}">
      <dgm:prSet/>
      <dgm:spPr/>
      <dgm:t>
        <a:bodyPr/>
        <a:lstStyle/>
        <a:p>
          <a:endParaRPr lang="es-ES"/>
        </a:p>
      </dgm:t>
    </dgm:pt>
    <dgm:pt modelId="{F9233BE6-18BF-441C-A128-BF7586031299}" type="sibTrans" cxnId="{EC5922EF-975B-4BF5-8F8D-AAE3C6BB9213}">
      <dgm:prSet/>
      <dgm:spPr/>
      <dgm:t>
        <a:bodyPr/>
        <a:lstStyle/>
        <a:p>
          <a:endParaRPr lang="es-ES"/>
        </a:p>
      </dgm:t>
    </dgm:pt>
    <dgm:pt modelId="{9A07F13B-0319-4348-B7B9-AD673A69EAED}">
      <dgm:prSet phldrT="[Texto]" custT="1"/>
      <dgm:spPr/>
      <dgm:t>
        <a:bodyPr/>
        <a:lstStyle/>
        <a:p>
          <a:r>
            <a:rPr lang="es-ES" sz="2000" dirty="0"/>
            <a:t>Todas las fuentes que se citan deben aparecer en la lista de referencias al final del documento</a:t>
          </a:r>
        </a:p>
      </dgm:t>
    </dgm:pt>
    <dgm:pt modelId="{F98448BB-B812-4289-9BEB-2F3C284C3799}" type="parTrans" cxnId="{3820CAA7-B1EC-439D-924D-AFEA12845A96}">
      <dgm:prSet/>
      <dgm:spPr/>
      <dgm:t>
        <a:bodyPr/>
        <a:lstStyle/>
        <a:p>
          <a:endParaRPr lang="es-ES"/>
        </a:p>
      </dgm:t>
    </dgm:pt>
    <dgm:pt modelId="{DC5428E1-DF82-4578-895C-999E70FD99E2}" type="sibTrans" cxnId="{3820CAA7-B1EC-439D-924D-AFEA12845A96}">
      <dgm:prSet/>
      <dgm:spPr/>
      <dgm:t>
        <a:bodyPr/>
        <a:lstStyle/>
        <a:p>
          <a:endParaRPr lang="es-ES"/>
        </a:p>
      </dgm:t>
    </dgm:pt>
    <dgm:pt modelId="{1206F530-DE84-4D5B-BF60-CC2E8D3647E8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0F0ABE9E-C5BC-4938-B485-2CF108104AE2}" type="sibTrans" cxnId="{947DBA36-A1B2-4040-91E1-263B743CD99E}">
      <dgm:prSet/>
      <dgm:spPr/>
      <dgm:t>
        <a:bodyPr/>
        <a:lstStyle/>
        <a:p>
          <a:endParaRPr lang="es-ES"/>
        </a:p>
      </dgm:t>
    </dgm:pt>
    <dgm:pt modelId="{20CAB0CC-69C9-4018-A52F-5C2884BD8BF7}" type="parTrans" cxnId="{947DBA36-A1B2-4040-91E1-263B743CD99E}">
      <dgm:prSet/>
      <dgm:spPr/>
      <dgm:t>
        <a:bodyPr/>
        <a:lstStyle/>
        <a:p>
          <a:endParaRPr lang="es-ES"/>
        </a:p>
      </dgm:t>
    </dgm:pt>
    <dgm:pt modelId="{29C5DE55-5921-42A6-B969-56325DA398BB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12EBC1AE-2C51-440E-A67E-38B37565CC5A}" type="sibTrans" cxnId="{D47895D1-1AB9-4786-AB9D-96B76A25F2FA}">
      <dgm:prSet/>
      <dgm:spPr/>
      <dgm:t>
        <a:bodyPr/>
        <a:lstStyle/>
        <a:p>
          <a:endParaRPr lang="es-ES"/>
        </a:p>
      </dgm:t>
    </dgm:pt>
    <dgm:pt modelId="{CC137F9F-DF34-43E0-BA5F-1E4A2E23A682}" type="parTrans" cxnId="{D47895D1-1AB9-4786-AB9D-96B76A25F2FA}">
      <dgm:prSet/>
      <dgm:spPr/>
      <dgm:t>
        <a:bodyPr/>
        <a:lstStyle/>
        <a:p>
          <a:endParaRPr lang="es-ES"/>
        </a:p>
      </dgm:t>
    </dgm:pt>
    <dgm:pt modelId="{8EDBED11-EC21-4288-AFA0-2A8246DF8C3E}" type="pres">
      <dgm:prSet presAssocID="{E77D750A-44A2-4FB5-A30A-E852CE3E035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25A3248-26A2-412C-977C-F0F0E3FE9082}" type="pres">
      <dgm:prSet presAssocID="{5D9A35AA-C28B-43DA-A18B-2D2AD17F4C3D}" presName="ParentComposite" presStyleCnt="0"/>
      <dgm:spPr/>
    </dgm:pt>
    <dgm:pt modelId="{959EC0B4-9372-45CE-BD14-BC38F0ABE32A}" type="pres">
      <dgm:prSet presAssocID="{5D9A35AA-C28B-43DA-A18B-2D2AD17F4C3D}" presName="Chord" presStyleLbl="bgShp" presStyleIdx="0" presStyleCnt="3"/>
      <dgm:spPr/>
    </dgm:pt>
    <dgm:pt modelId="{D9135E72-BC94-4999-9B1D-B41E6F05DE3D}" type="pres">
      <dgm:prSet presAssocID="{5D9A35AA-C28B-43DA-A18B-2D2AD17F4C3D}" presName="Pie" presStyleLbl="alignNode1" presStyleIdx="0" presStyleCnt="3"/>
      <dgm:spPr/>
    </dgm:pt>
    <dgm:pt modelId="{0E357B8B-442E-40D4-BA85-732EB2568D68}" type="pres">
      <dgm:prSet presAssocID="{5D9A35AA-C28B-43DA-A18B-2D2AD17F4C3D}" presName="Parent" presStyleLbl="revTx" presStyleIdx="0" presStyleCnt="6" custAng="5400000" custLinFactNeighborY="-33906">
        <dgm:presLayoutVars>
          <dgm:chMax val="1"/>
          <dgm:chPref val="1"/>
          <dgm:bulletEnabled val="1"/>
        </dgm:presLayoutVars>
      </dgm:prSet>
      <dgm:spPr/>
    </dgm:pt>
    <dgm:pt modelId="{2482A0E7-3233-4A6D-AECE-B1A85AD787C4}" type="pres">
      <dgm:prSet presAssocID="{97C3B6F9-BB98-4E45-9AF0-BB9D0CA10735}" presName="negSibTrans" presStyleCnt="0"/>
      <dgm:spPr/>
    </dgm:pt>
    <dgm:pt modelId="{319EE092-FFFE-450E-BB2B-44B069AC1E1B}" type="pres">
      <dgm:prSet presAssocID="{5D9A35AA-C28B-43DA-A18B-2D2AD17F4C3D}" presName="composite" presStyleCnt="0"/>
      <dgm:spPr/>
    </dgm:pt>
    <dgm:pt modelId="{ECB90F6C-9597-4555-B3C3-3ACE43074478}" type="pres">
      <dgm:prSet presAssocID="{5D9A35AA-C28B-43DA-A18B-2D2AD17F4C3D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7CE3002-7B7F-4342-AD38-7AD329D85017}" type="pres">
      <dgm:prSet presAssocID="{F236D528-28DC-4799-868C-8C5D18089234}" presName="sibTrans" presStyleCnt="0"/>
      <dgm:spPr/>
    </dgm:pt>
    <dgm:pt modelId="{3012E2C4-5564-48D5-B9EE-9818F094DBBC}" type="pres">
      <dgm:prSet presAssocID="{29C5DE55-5921-42A6-B969-56325DA398BB}" presName="ParentComposite" presStyleCnt="0"/>
      <dgm:spPr/>
    </dgm:pt>
    <dgm:pt modelId="{3B03BF1E-55A6-46FE-86F8-152A9D9B0D1C}" type="pres">
      <dgm:prSet presAssocID="{29C5DE55-5921-42A6-B969-56325DA398BB}" presName="Chord" presStyleLbl="bgShp" presStyleIdx="1" presStyleCnt="3"/>
      <dgm:spPr/>
    </dgm:pt>
    <dgm:pt modelId="{6567A49B-7F5C-49FF-9172-1CA572C18E95}" type="pres">
      <dgm:prSet presAssocID="{29C5DE55-5921-42A6-B969-56325DA398BB}" presName="Pie" presStyleLbl="alignNode1" presStyleIdx="1" presStyleCnt="3"/>
      <dgm:spPr/>
    </dgm:pt>
    <dgm:pt modelId="{AB81FA0C-3CC7-4B52-8E62-72563A9DA9AB}" type="pres">
      <dgm:prSet presAssocID="{29C5DE55-5921-42A6-B969-56325DA398BB}" presName="Parent" presStyleLbl="revTx" presStyleIdx="2" presStyleCnt="6" custAng="5400000" custLinFactNeighborX="16301" custLinFactNeighborY="-10600">
        <dgm:presLayoutVars>
          <dgm:chMax val="1"/>
          <dgm:chPref val="1"/>
          <dgm:bulletEnabled val="1"/>
        </dgm:presLayoutVars>
      </dgm:prSet>
      <dgm:spPr/>
    </dgm:pt>
    <dgm:pt modelId="{133D2124-8E2C-44B2-AA54-628773885B57}" type="pres">
      <dgm:prSet presAssocID="{F9233BE6-18BF-441C-A128-BF7586031299}" presName="negSibTrans" presStyleCnt="0"/>
      <dgm:spPr/>
    </dgm:pt>
    <dgm:pt modelId="{6E8F409A-4C25-44A4-9F0A-447A8B375A41}" type="pres">
      <dgm:prSet presAssocID="{29C5DE55-5921-42A6-B969-56325DA398BB}" presName="composite" presStyleCnt="0"/>
      <dgm:spPr/>
    </dgm:pt>
    <dgm:pt modelId="{A34B552B-8465-44E8-B797-75C9CDA44C6B}" type="pres">
      <dgm:prSet presAssocID="{29C5DE55-5921-42A6-B969-56325DA398B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CAAB295-2CB0-486B-BE47-5575FC49127E}" type="pres">
      <dgm:prSet presAssocID="{12EBC1AE-2C51-440E-A67E-38B37565CC5A}" presName="sibTrans" presStyleCnt="0"/>
      <dgm:spPr/>
    </dgm:pt>
    <dgm:pt modelId="{522215F1-9240-4B9A-B244-4518771C5BB9}" type="pres">
      <dgm:prSet presAssocID="{1206F530-DE84-4D5B-BF60-CC2E8D3647E8}" presName="ParentComposite" presStyleCnt="0"/>
      <dgm:spPr/>
    </dgm:pt>
    <dgm:pt modelId="{B703FD8E-8F10-4C78-AE3D-F3095F5F9183}" type="pres">
      <dgm:prSet presAssocID="{1206F530-DE84-4D5B-BF60-CC2E8D3647E8}" presName="Chord" presStyleLbl="bgShp" presStyleIdx="2" presStyleCnt="3"/>
      <dgm:spPr/>
    </dgm:pt>
    <dgm:pt modelId="{C00B5C3D-6FC9-4D18-A26A-59A3C0B21D2D}" type="pres">
      <dgm:prSet presAssocID="{1206F530-DE84-4D5B-BF60-CC2E8D3647E8}" presName="Pie" presStyleLbl="alignNode1" presStyleIdx="2" presStyleCnt="3" custLinFactNeighborX="2905" custLinFactNeighborY="-1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1AD1C8-0D52-46FC-818C-57D625970DD4}" type="pres">
      <dgm:prSet presAssocID="{1206F530-DE84-4D5B-BF60-CC2E8D3647E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33CE29D3-1C14-424B-9463-ADAEF02B6C11}" type="pres">
      <dgm:prSet presAssocID="{DC5428E1-DF82-4578-895C-999E70FD99E2}" presName="negSibTrans" presStyleCnt="0"/>
      <dgm:spPr/>
    </dgm:pt>
    <dgm:pt modelId="{C17DB2E3-EE11-4F5F-AFF7-C9BC58CBA137}" type="pres">
      <dgm:prSet presAssocID="{1206F530-DE84-4D5B-BF60-CC2E8D3647E8}" presName="composite" presStyleCnt="0"/>
      <dgm:spPr/>
    </dgm:pt>
    <dgm:pt modelId="{1B1D39EB-FA73-4996-A104-2DEE48F0AF00}" type="pres">
      <dgm:prSet presAssocID="{1206F530-DE84-4D5B-BF60-CC2E8D3647E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B5EF40F-9563-463F-B256-9AFB131EAB58}" srcId="{E77D750A-44A2-4FB5-A30A-E852CE3E0350}" destId="{5D9A35AA-C28B-43DA-A18B-2D2AD17F4C3D}" srcOrd="0" destOrd="0" parTransId="{34707283-063A-4893-958A-7F273D93FC32}" sibTransId="{F236D528-28DC-4799-868C-8C5D18089234}"/>
    <dgm:cxn modelId="{947DBA36-A1B2-4040-91E1-263B743CD99E}" srcId="{E77D750A-44A2-4FB5-A30A-E852CE3E0350}" destId="{1206F530-DE84-4D5B-BF60-CC2E8D3647E8}" srcOrd="2" destOrd="0" parTransId="{20CAB0CC-69C9-4018-A52F-5C2884BD8BF7}" sibTransId="{0F0ABE9E-C5BC-4938-B485-2CF108104AE2}"/>
    <dgm:cxn modelId="{196B9856-9736-4622-8C0C-7E8A8EAEA842}" type="presOf" srcId="{E77D750A-44A2-4FB5-A30A-E852CE3E0350}" destId="{8EDBED11-EC21-4288-AFA0-2A8246DF8C3E}" srcOrd="0" destOrd="0" presId="urn:microsoft.com/office/officeart/2009/3/layout/PieProcess"/>
    <dgm:cxn modelId="{4C09789F-B06D-48BF-8E84-3571B5161F52}" type="presOf" srcId="{919E4CD5-0E38-4F2A-8E0B-E7F6D3FE69E2}" destId="{ECB90F6C-9597-4555-B3C3-3ACE43074478}" srcOrd="0" destOrd="0" presId="urn:microsoft.com/office/officeart/2009/3/layout/PieProcess"/>
    <dgm:cxn modelId="{9AD070A0-2AC1-4B4C-8253-A4FF5918C36A}" type="presOf" srcId="{9A07F13B-0319-4348-B7B9-AD673A69EAED}" destId="{1B1D39EB-FA73-4996-A104-2DEE48F0AF00}" srcOrd="0" destOrd="0" presId="urn:microsoft.com/office/officeart/2009/3/layout/PieProcess"/>
    <dgm:cxn modelId="{3820CAA7-B1EC-439D-924D-AFEA12845A96}" srcId="{1206F530-DE84-4D5B-BF60-CC2E8D3647E8}" destId="{9A07F13B-0319-4348-B7B9-AD673A69EAED}" srcOrd="0" destOrd="0" parTransId="{F98448BB-B812-4289-9BEB-2F3C284C3799}" sibTransId="{DC5428E1-DF82-4578-895C-999E70FD99E2}"/>
    <dgm:cxn modelId="{E8E172AB-EAD8-451B-96A2-108D20891EB3}" srcId="{5D9A35AA-C28B-43DA-A18B-2D2AD17F4C3D}" destId="{919E4CD5-0E38-4F2A-8E0B-E7F6D3FE69E2}" srcOrd="0" destOrd="0" parTransId="{E7527A11-B508-4900-9E54-6B84D413341B}" sibTransId="{97C3B6F9-BB98-4E45-9AF0-BB9D0CA10735}"/>
    <dgm:cxn modelId="{923101AD-50C7-4443-8C2C-62D472F5918C}" type="presOf" srcId="{29C5DE55-5921-42A6-B969-56325DA398BB}" destId="{AB81FA0C-3CC7-4B52-8E62-72563A9DA9AB}" srcOrd="0" destOrd="0" presId="urn:microsoft.com/office/officeart/2009/3/layout/PieProcess"/>
    <dgm:cxn modelId="{6AB211B6-8B79-4410-B41B-4B11D120D680}" type="presOf" srcId="{1206F530-DE84-4D5B-BF60-CC2E8D3647E8}" destId="{281AD1C8-0D52-46FC-818C-57D625970DD4}" srcOrd="0" destOrd="0" presId="urn:microsoft.com/office/officeart/2009/3/layout/PieProcess"/>
    <dgm:cxn modelId="{D47895D1-1AB9-4786-AB9D-96B76A25F2FA}" srcId="{E77D750A-44A2-4FB5-A30A-E852CE3E0350}" destId="{29C5DE55-5921-42A6-B969-56325DA398BB}" srcOrd="1" destOrd="0" parTransId="{CC137F9F-DF34-43E0-BA5F-1E4A2E23A682}" sibTransId="{12EBC1AE-2C51-440E-A67E-38B37565CC5A}"/>
    <dgm:cxn modelId="{EC5922EF-975B-4BF5-8F8D-AAE3C6BB9213}" srcId="{29C5DE55-5921-42A6-B969-56325DA398BB}" destId="{F46342FB-2980-492D-A77E-5B67ED58738B}" srcOrd="0" destOrd="0" parTransId="{58A36982-CA65-4FA2-BDC4-EF19035A2AFF}" sibTransId="{F9233BE6-18BF-441C-A128-BF7586031299}"/>
    <dgm:cxn modelId="{6AC328F4-7802-4FBE-A290-DD323522BC46}" type="presOf" srcId="{5D9A35AA-C28B-43DA-A18B-2D2AD17F4C3D}" destId="{0E357B8B-442E-40D4-BA85-732EB2568D68}" srcOrd="0" destOrd="0" presId="urn:microsoft.com/office/officeart/2009/3/layout/PieProcess"/>
    <dgm:cxn modelId="{F361A6FF-C423-48B1-B7FE-4D0D285B05B8}" type="presOf" srcId="{F46342FB-2980-492D-A77E-5B67ED58738B}" destId="{A34B552B-8465-44E8-B797-75C9CDA44C6B}" srcOrd="0" destOrd="0" presId="urn:microsoft.com/office/officeart/2009/3/layout/PieProcess"/>
    <dgm:cxn modelId="{F30B15A7-A1AA-4488-931C-78750ED1AA15}" type="presParOf" srcId="{8EDBED11-EC21-4288-AFA0-2A8246DF8C3E}" destId="{E25A3248-26A2-412C-977C-F0F0E3FE9082}" srcOrd="0" destOrd="0" presId="urn:microsoft.com/office/officeart/2009/3/layout/PieProcess"/>
    <dgm:cxn modelId="{0B38A922-849F-4370-B308-8112CD2ADA7F}" type="presParOf" srcId="{E25A3248-26A2-412C-977C-F0F0E3FE9082}" destId="{959EC0B4-9372-45CE-BD14-BC38F0ABE32A}" srcOrd="0" destOrd="0" presId="urn:microsoft.com/office/officeart/2009/3/layout/PieProcess"/>
    <dgm:cxn modelId="{DA0B7AC2-460F-4FA5-83C6-BEE7A94D5DAE}" type="presParOf" srcId="{E25A3248-26A2-412C-977C-F0F0E3FE9082}" destId="{D9135E72-BC94-4999-9B1D-B41E6F05DE3D}" srcOrd="1" destOrd="0" presId="urn:microsoft.com/office/officeart/2009/3/layout/PieProcess"/>
    <dgm:cxn modelId="{F3ABB437-7B4D-487C-BEED-0781E444BFEF}" type="presParOf" srcId="{E25A3248-26A2-412C-977C-F0F0E3FE9082}" destId="{0E357B8B-442E-40D4-BA85-732EB2568D68}" srcOrd="2" destOrd="0" presId="urn:microsoft.com/office/officeart/2009/3/layout/PieProcess"/>
    <dgm:cxn modelId="{1947C186-2C7D-4C63-8632-B49CBAE6DB6A}" type="presParOf" srcId="{8EDBED11-EC21-4288-AFA0-2A8246DF8C3E}" destId="{2482A0E7-3233-4A6D-AECE-B1A85AD787C4}" srcOrd="1" destOrd="0" presId="urn:microsoft.com/office/officeart/2009/3/layout/PieProcess"/>
    <dgm:cxn modelId="{575E898A-EAE9-4857-ABA0-F1B7BA0F25D1}" type="presParOf" srcId="{8EDBED11-EC21-4288-AFA0-2A8246DF8C3E}" destId="{319EE092-FFFE-450E-BB2B-44B069AC1E1B}" srcOrd="2" destOrd="0" presId="urn:microsoft.com/office/officeart/2009/3/layout/PieProcess"/>
    <dgm:cxn modelId="{9294C726-856C-411F-A817-D9927E508DCD}" type="presParOf" srcId="{319EE092-FFFE-450E-BB2B-44B069AC1E1B}" destId="{ECB90F6C-9597-4555-B3C3-3ACE43074478}" srcOrd="0" destOrd="0" presId="urn:microsoft.com/office/officeart/2009/3/layout/PieProcess"/>
    <dgm:cxn modelId="{032A738F-0E0D-4D1D-A94B-C18AC088B732}" type="presParOf" srcId="{8EDBED11-EC21-4288-AFA0-2A8246DF8C3E}" destId="{87CE3002-7B7F-4342-AD38-7AD329D85017}" srcOrd="3" destOrd="0" presId="urn:microsoft.com/office/officeart/2009/3/layout/PieProcess"/>
    <dgm:cxn modelId="{68F78F3E-60E0-44ED-953B-F68764D76DFE}" type="presParOf" srcId="{8EDBED11-EC21-4288-AFA0-2A8246DF8C3E}" destId="{3012E2C4-5564-48D5-B9EE-9818F094DBBC}" srcOrd="4" destOrd="0" presId="urn:microsoft.com/office/officeart/2009/3/layout/PieProcess"/>
    <dgm:cxn modelId="{88FE2A84-92EE-4F45-89EB-813BC12CC109}" type="presParOf" srcId="{3012E2C4-5564-48D5-B9EE-9818F094DBBC}" destId="{3B03BF1E-55A6-46FE-86F8-152A9D9B0D1C}" srcOrd="0" destOrd="0" presId="urn:microsoft.com/office/officeart/2009/3/layout/PieProcess"/>
    <dgm:cxn modelId="{D7F75930-9825-4F84-B80D-5B1CA8BAAF6A}" type="presParOf" srcId="{3012E2C4-5564-48D5-B9EE-9818F094DBBC}" destId="{6567A49B-7F5C-49FF-9172-1CA572C18E95}" srcOrd="1" destOrd="0" presId="urn:microsoft.com/office/officeart/2009/3/layout/PieProcess"/>
    <dgm:cxn modelId="{FD1F9541-9A79-4000-9FAC-60F04050A243}" type="presParOf" srcId="{3012E2C4-5564-48D5-B9EE-9818F094DBBC}" destId="{AB81FA0C-3CC7-4B52-8E62-72563A9DA9AB}" srcOrd="2" destOrd="0" presId="urn:microsoft.com/office/officeart/2009/3/layout/PieProcess"/>
    <dgm:cxn modelId="{3B1BA7A9-4C9B-4382-BD2E-760FABFC46BF}" type="presParOf" srcId="{8EDBED11-EC21-4288-AFA0-2A8246DF8C3E}" destId="{133D2124-8E2C-44B2-AA54-628773885B57}" srcOrd="5" destOrd="0" presId="urn:microsoft.com/office/officeart/2009/3/layout/PieProcess"/>
    <dgm:cxn modelId="{DB16321E-4AA5-49A3-876A-E7464AA319EE}" type="presParOf" srcId="{8EDBED11-EC21-4288-AFA0-2A8246DF8C3E}" destId="{6E8F409A-4C25-44A4-9F0A-447A8B375A41}" srcOrd="6" destOrd="0" presId="urn:microsoft.com/office/officeart/2009/3/layout/PieProcess"/>
    <dgm:cxn modelId="{8A45D0FA-780E-4103-8A37-C67E55B9D3A2}" type="presParOf" srcId="{6E8F409A-4C25-44A4-9F0A-447A8B375A41}" destId="{A34B552B-8465-44E8-B797-75C9CDA44C6B}" srcOrd="0" destOrd="0" presId="urn:microsoft.com/office/officeart/2009/3/layout/PieProcess"/>
    <dgm:cxn modelId="{82ACDC76-619B-4B8A-B8DA-1B93FE4FF5CA}" type="presParOf" srcId="{8EDBED11-EC21-4288-AFA0-2A8246DF8C3E}" destId="{2CAAB295-2CB0-486B-BE47-5575FC49127E}" srcOrd="7" destOrd="0" presId="urn:microsoft.com/office/officeart/2009/3/layout/PieProcess"/>
    <dgm:cxn modelId="{29B05F3F-F544-45BD-8AFB-44B3A094F4AF}" type="presParOf" srcId="{8EDBED11-EC21-4288-AFA0-2A8246DF8C3E}" destId="{522215F1-9240-4B9A-B244-4518771C5BB9}" srcOrd="8" destOrd="0" presId="urn:microsoft.com/office/officeart/2009/3/layout/PieProcess"/>
    <dgm:cxn modelId="{7D08024E-2539-4B67-970F-5BC3C5197964}" type="presParOf" srcId="{522215F1-9240-4B9A-B244-4518771C5BB9}" destId="{B703FD8E-8F10-4C78-AE3D-F3095F5F9183}" srcOrd="0" destOrd="0" presId="urn:microsoft.com/office/officeart/2009/3/layout/PieProcess"/>
    <dgm:cxn modelId="{087783ED-1A5A-4F00-B47B-CA9F84765C2A}" type="presParOf" srcId="{522215F1-9240-4B9A-B244-4518771C5BB9}" destId="{C00B5C3D-6FC9-4D18-A26A-59A3C0B21D2D}" srcOrd="1" destOrd="0" presId="urn:microsoft.com/office/officeart/2009/3/layout/PieProcess"/>
    <dgm:cxn modelId="{972888CC-E155-4B4F-8958-81D5F1D410A5}" type="presParOf" srcId="{522215F1-9240-4B9A-B244-4518771C5BB9}" destId="{281AD1C8-0D52-46FC-818C-57D625970DD4}" srcOrd="2" destOrd="0" presId="urn:microsoft.com/office/officeart/2009/3/layout/PieProcess"/>
    <dgm:cxn modelId="{2584776C-D470-4804-830F-3C6E58A88DE8}" type="presParOf" srcId="{8EDBED11-EC21-4288-AFA0-2A8246DF8C3E}" destId="{33CE29D3-1C14-424B-9463-ADAEF02B6C11}" srcOrd="9" destOrd="0" presId="urn:microsoft.com/office/officeart/2009/3/layout/PieProcess"/>
    <dgm:cxn modelId="{CDD1BD86-7146-4133-8308-D50F3348B0ED}" type="presParOf" srcId="{8EDBED11-EC21-4288-AFA0-2A8246DF8C3E}" destId="{C17DB2E3-EE11-4F5F-AFF7-C9BC58CBA137}" srcOrd="10" destOrd="0" presId="urn:microsoft.com/office/officeart/2009/3/layout/PieProcess"/>
    <dgm:cxn modelId="{E41546E9-E0ED-4E78-A741-A01E28C895AA}" type="presParOf" srcId="{C17DB2E3-EE11-4F5F-AFF7-C9BC58CBA137}" destId="{1B1D39EB-FA73-4996-A104-2DEE48F0AF0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9DFDB-197E-426C-91D2-73D4B54CA74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0D3C4F8-AEC9-4C61-99D6-CB70E4DDC60E}">
      <dgm:prSet phldrT="[Texto]"/>
      <dgm:spPr/>
      <dgm:t>
        <a:bodyPr/>
        <a:lstStyle/>
        <a:p>
          <a:endParaRPr lang="es-ES" dirty="0"/>
        </a:p>
      </dgm:t>
    </dgm:pt>
    <dgm:pt modelId="{C54F21A8-E662-4321-95BE-8F7151D5A56C}" type="parTrans" cxnId="{BFCB7AA3-E05C-4227-93DF-6AF38B0B4A01}">
      <dgm:prSet/>
      <dgm:spPr/>
      <dgm:t>
        <a:bodyPr/>
        <a:lstStyle/>
        <a:p>
          <a:endParaRPr lang="es-ES"/>
        </a:p>
      </dgm:t>
    </dgm:pt>
    <dgm:pt modelId="{21B8B02F-3402-4BD4-8005-CEA53B8F1FAD}" type="sibTrans" cxnId="{BFCB7AA3-E05C-4227-93DF-6AF38B0B4A01}">
      <dgm:prSet/>
      <dgm:spPr/>
      <dgm:t>
        <a:bodyPr/>
        <a:lstStyle/>
        <a:p>
          <a:endParaRPr lang="es-ES"/>
        </a:p>
      </dgm:t>
    </dgm:pt>
    <dgm:pt modelId="{F52AD61C-B145-4EEB-ABBB-EA642776F7EE}">
      <dgm:prSet phldrT="[Texto]"/>
      <dgm:spPr/>
      <dgm:t>
        <a:bodyPr/>
        <a:lstStyle/>
        <a:p>
          <a:r>
            <a:rPr lang="es-ES" dirty="0"/>
            <a:t>No más de dos citas textuales cortas por cuartilla </a:t>
          </a:r>
        </a:p>
        <a:p>
          <a:r>
            <a:rPr lang="es-ES" dirty="0"/>
            <a:t>No más de una cita textual larga</a:t>
          </a:r>
        </a:p>
        <a:p>
          <a:r>
            <a:rPr lang="es-ES" dirty="0"/>
            <a:t>Citar fuentes primarias </a:t>
          </a:r>
        </a:p>
      </dgm:t>
    </dgm:pt>
    <dgm:pt modelId="{0FDF6C7C-7AED-45AC-97A2-B872762EA585}" type="parTrans" cxnId="{47098CD1-F453-44C7-B248-32B026636922}">
      <dgm:prSet/>
      <dgm:spPr/>
      <dgm:t>
        <a:bodyPr/>
        <a:lstStyle/>
        <a:p>
          <a:endParaRPr lang="es-ES"/>
        </a:p>
      </dgm:t>
    </dgm:pt>
    <dgm:pt modelId="{891E1298-D743-4EB4-9936-6A0DD7DC971E}" type="sibTrans" cxnId="{47098CD1-F453-44C7-B248-32B026636922}">
      <dgm:prSet/>
      <dgm:spPr/>
      <dgm:t>
        <a:bodyPr/>
        <a:lstStyle/>
        <a:p>
          <a:endParaRPr lang="es-ES"/>
        </a:p>
      </dgm:t>
    </dgm:pt>
    <dgm:pt modelId="{162602D9-E378-4DA5-911B-7B4D58B37C13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725B70E4-0D34-4FC0-AB71-D817D8C97053}" type="parTrans" cxnId="{4630CB01-86C7-4DA5-A137-66EF7DA0CD11}">
      <dgm:prSet/>
      <dgm:spPr/>
      <dgm:t>
        <a:bodyPr/>
        <a:lstStyle/>
        <a:p>
          <a:endParaRPr lang="es-ES"/>
        </a:p>
      </dgm:t>
    </dgm:pt>
    <dgm:pt modelId="{26A21CD7-C35C-4991-9BCE-59F2214EE992}" type="sibTrans" cxnId="{4630CB01-86C7-4DA5-A137-66EF7DA0CD11}">
      <dgm:prSet/>
      <dgm:spPr/>
      <dgm:t>
        <a:bodyPr/>
        <a:lstStyle/>
        <a:p>
          <a:endParaRPr lang="es-ES"/>
        </a:p>
      </dgm:t>
    </dgm:pt>
    <dgm:pt modelId="{73743370-A426-47E7-A247-89503A7EC9A9}" type="pres">
      <dgm:prSet presAssocID="{9469DFDB-197E-426C-91D2-73D4B54CA74A}" presName="Name0" presStyleCnt="0">
        <dgm:presLayoutVars>
          <dgm:dir/>
          <dgm:resizeHandles val="exact"/>
        </dgm:presLayoutVars>
      </dgm:prSet>
      <dgm:spPr/>
    </dgm:pt>
    <dgm:pt modelId="{7FDC525E-6540-4A0C-9A85-61FA5EAC3B6F}" type="pres">
      <dgm:prSet presAssocID="{9469DFDB-197E-426C-91D2-73D4B54CA74A}" presName="arrow" presStyleLbl="bgShp" presStyleIdx="0" presStyleCnt="1"/>
      <dgm:spPr/>
    </dgm:pt>
    <dgm:pt modelId="{7D64108E-FE8D-4EEF-8E3B-FC714A9150B4}" type="pres">
      <dgm:prSet presAssocID="{9469DFDB-197E-426C-91D2-73D4B54CA74A}" presName="points" presStyleCnt="0"/>
      <dgm:spPr/>
    </dgm:pt>
    <dgm:pt modelId="{50EDA5EA-1658-499B-BA67-6B8A789741C3}" type="pres">
      <dgm:prSet presAssocID="{20D3C4F8-AEC9-4C61-99D6-CB70E4DDC60E}" presName="compositeA" presStyleCnt="0"/>
      <dgm:spPr/>
    </dgm:pt>
    <dgm:pt modelId="{B0CA17F1-0641-46EF-91D2-FE256D01C368}" type="pres">
      <dgm:prSet presAssocID="{20D3C4F8-AEC9-4C61-99D6-CB70E4DDC60E}" presName="textA" presStyleLbl="revTx" presStyleIdx="0" presStyleCnt="3">
        <dgm:presLayoutVars>
          <dgm:bulletEnabled val="1"/>
        </dgm:presLayoutVars>
      </dgm:prSet>
      <dgm:spPr/>
    </dgm:pt>
    <dgm:pt modelId="{1A2C9223-6F8A-412E-A599-19C7BB0C1342}" type="pres">
      <dgm:prSet presAssocID="{20D3C4F8-AEC9-4C61-99D6-CB70E4DDC60E}" presName="circleA" presStyleLbl="node1" presStyleIdx="0" presStyleCnt="3"/>
      <dgm:spPr/>
    </dgm:pt>
    <dgm:pt modelId="{F169F2BB-8E0B-48AA-9608-9E33233EC9AB}" type="pres">
      <dgm:prSet presAssocID="{20D3C4F8-AEC9-4C61-99D6-CB70E4DDC60E}" presName="spaceA" presStyleCnt="0"/>
      <dgm:spPr/>
    </dgm:pt>
    <dgm:pt modelId="{26303DC0-DEDE-4FB4-82C2-C8BDA79AEE72}" type="pres">
      <dgm:prSet presAssocID="{21B8B02F-3402-4BD4-8005-CEA53B8F1FAD}" presName="space" presStyleCnt="0"/>
      <dgm:spPr/>
    </dgm:pt>
    <dgm:pt modelId="{BCD83169-0214-48C7-8B27-1431C5F5AE14}" type="pres">
      <dgm:prSet presAssocID="{F52AD61C-B145-4EEB-ABBB-EA642776F7EE}" presName="compositeB" presStyleCnt="0"/>
      <dgm:spPr/>
    </dgm:pt>
    <dgm:pt modelId="{A590568F-6720-43C3-B936-0C54DB2C0C9D}" type="pres">
      <dgm:prSet presAssocID="{F52AD61C-B145-4EEB-ABBB-EA642776F7EE}" presName="textB" presStyleLbl="revTx" presStyleIdx="1" presStyleCnt="3" custScaleX="1100692">
        <dgm:presLayoutVars>
          <dgm:bulletEnabled val="1"/>
        </dgm:presLayoutVars>
      </dgm:prSet>
      <dgm:spPr/>
    </dgm:pt>
    <dgm:pt modelId="{00B8274B-DA60-40B2-9B8A-9F966210CEB8}" type="pres">
      <dgm:prSet presAssocID="{F52AD61C-B145-4EEB-ABBB-EA642776F7EE}" presName="circleB" presStyleLbl="node1" presStyleIdx="1" presStyleCnt="3"/>
      <dgm:spPr/>
    </dgm:pt>
    <dgm:pt modelId="{C425C480-CA45-4E4D-A53D-9EB90912AD57}" type="pres">
      <dgm:prSet presAssocID="{F52AD61C-B145-4EEB-ABBB-EA642776F7EE}" presName="spaceB" presStyleCnt="0"/>
      <dgm:spPr/>
    </dgm:pt>
    <dgm:pt modelId="{E737C67F-765E-4D99-B814-78B9BF0C42C7}" type="pres">
      <dgm:prSet presAssocID="{891E1298-D743-4EB4-9936-6A0DD7DC971E}" presName="space" presStyleCnt="0"/>
      <dgm:spPr/>
    </dgm:pt>
    <dgm:pt modelId="{0481F884-53E5-4D28-AA05-D3C2CCF64AF3}" type="pres">
      <dgm:prSet presAssocID="{162602D9-E378-4DA5-911B-7B4D58B37C13}" presName="compositeA" presStyleCnt="0"/>
      <dgm:spPr/>
    </dgm:pt>
    <dgm:pt modelId="{540B44D3-F3A7-4316-82C4-86FA3C398D41}" type="pres">
      <dgm:prSet presAssocID="{162602D9-E378-4DA5-911B-7B4D58B37C13}" presName="textA" presStyleLbl="revTx" presStyleIdx="2" presStyleCnt="3">
        <dgm:presLayoutVars>
          <dgm:bulletEnabled val="1"/>
        </dgm:presLayoutVars>
      </dgm:prSet>
      <dgm:spPr/>
    </dgm:pt>
    <dgm:pt modelId="{6AE5DD2A-91E7-4D74-B157-55BCDAF01BC6}" type="pres">
      <dgm:prSet presAssocID="{162602D9-E378-4DA5-911B-7B4D58B37C13}" presName="circleA" presStyleLbl="node1" presStyleIdx="2" presStyleCnt="3"/>
      <dgm:spPr/>
    </dgm:pt>
    <dgm:pt modelId="{8B466C56-37A0-467B-B716-43FF0CEEFF9E}" type="pres">
      <dgm:prSet presAssocID="{162602D9-E378-4DA5-911B-7B4D58B37C13}" presName="spaceA" presStyleCnt="0"/>
      <dgm:spPr/>
    </dgm:pt>
  </dgm:ptLst>
  <dgm:cxnLst>
    <dgm:cxn modelId="{4630CB01-86C7-4DA5-A137-66EF7DA0CD11}" srcId="{9469DFDB-197E-426C-91D2-73D4B54CA74A}" destId="{162602D9-E378-4DA5-911B-7B4D58B37C13}" srcOrd="2" destOrd="0" parTransId="{725B70E4-0D34-4FC0-AB71-D817D8C97053}" sibTransId="{26A21CD7-C35C-4991-9BCE-59F2214EE992}"/>
    <dgm:cxn modelId="{DFF2C266-63AF-4779-9596-1FE4ADC0F04A}" type="presOf" srcId="{9469DFDB-197E-426C-91D2-73D4B54CA74A}" destId="{73743370-A426-47E7-A247-89503A7EC9A9}" srcOrd="0" destOrd="0" presId="urn:microsoft.com/office/officeart/2005/8/layout/hProcess11"/>
    <dgm:cxn modelId="{72454099-81E6-40F9-A102-D8865B952FB0}" type="presOf" srcId="{F52AD61C-B145-4EEB-ABBB-EA642776F7EE}" destId="{A590568F-6720-43C3-B936-0C54DB2C0C9D}" srcOrd="0" destOrd="0" presId="urn:microsoft.com/office/officeart/2005/8/layout/hProcess11"/>
    <dgm:cxn modelId="{BFCB7AA3-E05C-4227-93DF-6AF38B0B4A01}" srcId="{9469DFDB-197E-426C-91D2-73D4B54CA74A}" destId="{20D3C4F8-AEC9-4C61-99D6-CB70E4DDC60E}" srcOrd="0" destOrd="0" parTransId="{C54F21A8-E662-4321-95BE-8F7151D5A56C}" sibTransId="{21B8B02F-3402-4BD4-8005-CEA53B8F1FAD}"/>
    <dgm:cxn modelId="{D5837CC6-B7EB-4AE9-BD6C-3F3793C9B6D8}" type="presOf" srcId="{20D3C4F8-AEC9-4C61-99D6-CB70E4DDC60E}" destId="{B0CA17F1-0641-46EF-91D2-FE256D01C368}" srcOrd="0" destOrd="0" presId="urn:microsoft.com/office/officeart/2005/8/layout/hProcess11"/>
    <dgm:cxn modelId="{47098CD1-F453-44C7-B248-32B026636922}" srcId="{9469DFDB-197E-426C-91D2-73D4B54CA74A}" destId="{F52AD61C-B145-4EEB-ABBB-EA642776F7EE}" srcOrd="1" destOrd="0" parTransId="{0FDF6C7C-7AED-45AC-97A2-B872762EA585}" sibTransId="{891E1298-D743-4EB4-9936-6A0DD7DC971E}"/>
    <dgm:cxn modelId="{796BD1E8-84FD-4623-8B31-3BC224F32A2E}" type="presOf" srcId="{162602D9-E378-4DA5-911B-7B4D58B37C13}" destId="{540B44D3-F3A7-4316-82C4-86FA3C398D41}" srcOrd="0" destOrd="0" presId="urn:microsoft.com/office/officeart/2005/8/layout/hProcess11"/>
    <dgm:cxn modelId="{2D5C8E9E-E7D1-4F80-AB29-CAB9199D7282}" type="presParOf" srcId="{73743370-A426-47E7-A247-89503A7EC9A9}" destId="{7FDC525E-6540-4A0C-9A85-61FA5EAC3B6F}" srcOrd="0" destOrd="0" presId="urn:microsoft.com/office/officeart/2005/8/layout/hProcess11"/>
    <dgm:cxn modelId="{57C6C678-11F4-420D-A083-9DD352309C40}" type="presParOf" srcId="{73743370-A426-47E7-A247-89503A7EC9A9}" destId="{7D64108E-FE8D-4EEF-8E3B-FC714A9150B4}" srcOrd="1" destOrd="0" presId="urn:microsoft.com/office/officeart/2005/8/layout/hProcess11"/>
    <dgm:cxn modelId="{4B9320D7-A4A5-46E2-8648-898669C34768}" type="presParOf" srcId="{7D64108E-FE8D-4EEF-8E3B-FC714A9150B4}" destId="{50EDA5EA-1658-499B-BA67-6B8A789741C3}" srcOrd="0" destOrd="0" presId="urn:microsoft.com/office/officeart/2005/8/layout/hProcess11"/>
    <dgm:cxn modelId="{2A80DDFC-FA0A-4674-AE09-364B8E803FD4}" type="presParOf" srcId="{50EDA5EA-1658-499B-BA67-6B8A789741C3}" destId="{B0CA17F1-0641-46EF-91D2-FE256D01C368}" srcOrd="0" destOrd="0" presId="urn:microsoft.com/office/officeart/2005/8/layout/hProcess11"/>
    <dgm:cxn modelId="{5C276E47-3EE7-44BD-8EDC-AF513D9A2E9F}" type="presParOf" srcId="{50EDA5EA-1658-499B-BA67-6B8A789741C3}" destId="{1A2C9223-6F8A-412E-A599-19C7BB0C1342}" srcOrd="1" destOrd="0" presId="urn:microsoft.com/office/officeart/2005/8/layout/hProcess11"/>
    <dgm:cxn modelId="{306ED85E-F1CC-400A-AE24-F4FE0EF3406B}" type="presParOf" srcId="{50EDA5EA-1658-499B-BA67-6B8A789741C3}" destId="{F169F2BB-8E0B-48AA-9608-9E33233EC9AB}" srcOrd="2" destOrd="0" presId="urn:microsoft.com/office/officeart/2005/8/layout/hProcess11"/>
    <dgm:cxn modelId="{145180AE-8299-45C5-B90B-81C677AD34A2}" type="presParOf" srcId="{7D64108E-FE8D-4EEF-8E3B-FC714A9150B4}" destId="{26303DC0-DEDE-4FB4-82C2-C8BDA79AEE72}" srcOrd="1" destOrd="0" presId="urn:microsoft.com/office/officeart/2005/8/layout/hProcess11"/>
    <dgm:cxn modelId="{243CB015-70E9-413C-BE71-E1E2934A4436}" type="presParOf" srcId="{7D64108E-FE8D-4EEF-8E3B-FC714A9150B4}" destId="{BCD83169-0214-48C7-8B27-1431C5F5AE14}" srcOrd="2" destOrd="0" presId="urn:microsoft.com/office/officeart/2005/8/layout/hProcess11"/>
    <dgm:cxn modelId="{2A2D6854-4E89-4120-A98C-136E2B256F49}" type="presParOf" srcId="{BCD83169-0214-48C7-8B27-1431C5F5AE14}" destId="{A590568F-6720-43C3-B936-0C54DB2C0C9D}" srcOrd="0" destOrd="0" presId="urn:microsoft.com/office/officeart/2005/8/layout/hProcess11"/>
    <dgm:cxn modelId="{140A7F8F-71B5-435B-8053-B38B5D018109}" type="presParOf" srcId="{BCD83169-0214-48C7-8B27-1431C5F5AE14}" destId="{00B8274B-DA60-40B2-9B8A-9F966210CEB8}" srcOrd="1" destOrd="0" presId="urn:microsoft.com/office/officeart/2005/8/layout/hProcess11"/>
    <dgm:cxn modelId="{B2BCB1B7-B6EE-44F3-B8AB-16D39B2E48F0}" type="presParOf" srcId="{BCD83169-0214-48C7-8B27-1431C5F5AE14}" destId="{C425C480-CA45-4E4D-A53D-9EB90912AD57}" srcOrd="2" destOrd="0" presId="urn:microsoft.com/office/officeart/2005/8/layout/hProcess11"/>
    <dgm:cxn modelId="{47797951-952B-4C2D-B606-39FD6E883401}" type="presParOf" srcId="{7D64108E-FE8D-4EEF-8E3B-FC714A9150B4}" destId="{E737C67F-765E-4D99-B814-78B9BF0C42C7}" srcOrd="3" destOrd="0" presId="urn:microsoft.com/office/officeart/2005/8/layout/hProcess11"/>
    <dgm:cxn modelId="{893A82D0-B19E-44E1-8AE1-B10F031E447A}" type="presParOf" srcId="{7D64108E-FE8D-4EEF-8E3B-FC714A9150B4}" destId="{0481F884-53E5-4D28-AA05-D3C2CCF64AF3}" srcOrd="4" destOrd="0" presId="urn:microsoft.com/office/officeart/2005/8/layout/hProcess11"/>
    <dgm:cxn modelId="{6BB89192-9887-4727-987B-EDDCC0671CF1}" type="presParOf" srcId="{0481F884-53E5-4D28-AA05-D3C2CCF64AF3}" destId="{540B44D3-F3A7-4316-82C4-86FA3C398D41}" srcOrd="0" destOrd="0" presId="urn:microsoft.com/office/officeart/2005/8/layout/hProcess11"/>
    <dgm:cxn modelId="{1D1637FE-A710-4D46-A5B9-7CB3DBD42B91}" type="presParOf" srcId="{0481F884-53E5-4D28-AA05-D3C2CCF64AF3}" destId="{6AE5DD2A-91E7-4D74-B157-55BCDAF01BC6}" srcOrd="1" destOrd="0" presId="urn:microsoft.com/office/officeart/2005/8/layout/hProcess11"/>
    <dgm:cxn modelId="{BC3C8942-20AA-4C90-BFF6-55521D96790B}" type="presParOf" srcId="{0481F884-53E5-4D28-AA05-D3C2CCF64AF3}" destId="{8B466C56-37A0-467B-B716-43FF0CEEFF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5482E-1666-4DA9-9579-A4C98CED9CF1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42FD44-1821-412C-86E0-5F4ECA19F63D}">
      <dgm:prSet phldrT="[Texto]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2C26C86D-979F-436F-B01F-99FC6F190386}" type="parTrans" cxnId="{C2AF1FB8-F0F0-4C04-84C7-6B0F07ECCD63}">
      <dgm:prSet/>
      <dgm:spPr/>
      <dgm:t>
        <a:bodyPr/>
        <a:lstStyle/>
        <a:p>
          <a:endParaRPr lang="es-ES"/>
        </a:p>
      </dgm:t>
    </dgm:pt>
    <dgm:pt modelId="{568C3B27-307F-4FB1-8239-04CD58E4EDF3}" type="sibTrans" cxnId="{C2AF1FB8-F0F0-4C04-84C7-6B0F07ECCD63}">
      <dgm:prSet/>
      <dgm:spPr/>
      <dgm:t>
        <a:bodyPr/>
        <a:lstStyle/>
        <a:p>
          <a:endParaRPr lang="es-ES"/>
        </a:p>
      </dgm:t>
    </dgm:pt>
    <dgm:pt modelId="{9F6F8296-0C2D-4429-918E-72B008148FE6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con paréntesis</a:t>
          </a:r>
          <a:endParaRPr lang="es-ES" sz="1800" dirty="0"/>
        </a:p>
      </dgm:t>
    </dgm:pt>
    <dgm:pt modelId="{4D9BF1C6-B7CE-4D83-8D31-5A7F271C140F}" type="parTrans" cxnId="{33AA834A-DEE0-4B0F-A420-A74922FA8025}">
      <dgm:prSet/>
      <dgm:spPr/>
      <dgm:t>
        <a:bodyPr/>
        <a:lstStyle/>
        <a:p>
          <a:endParaRPr lang="es-ES"/>
        </a:p>
      </dgm:t>
    </dgm:pt>
    <dgm:pt modelId="{1ED47607-56F6-48D3-A652-A9BABD95DB69}" type="sibTrans" cxnId="{33AA834A-DEE0-4B0F-A420-A74922FA8025}">
      <dgm:prSet/>
      <dgm:spPr/>
      <dgm:t>
        <a:bodyPr/>
        <a:lstStyle/>
        <a:p>
          <a:endParaRPr lang="es-ES"/>
        </a:p>
      </dgm:t>
    </dgm:pt>
    <dgm:pt modelId="{64A97B55-465A-45BD-9D35-0FC0D9C0A0F3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narrativa</a:t>
          </a:r>
          <a:endParaRPr lang="es-ES" sz="1800" dirty="0"/>
        </a:p>
      </dgm:t>
    </dgm:pt>
    <dgm:pt modelId="{1A89CD9F-51BA-4340-968C-06C9CD401683}" type="sibTrans" cxnId="{B446F1A9-B627-48B5-A394-A76B3ABAE655}">
      <dgm:prSet/>
      <dgm:spPr/>
      <dgm:t>
        <a:bodyPr/>
        <a:lstStyle/>
        <a:p>
          <a:endParaRPr lang="es-ES"/>
        </a:p>
      </dgm:t>
    </dgm:pt>
    <dgm:pt modelId="{D1466E07-069B-4E3A-8EA5-86C9B9A8873F}" type="parTrans" cxnId="{B446F1A9-B627-48B5-A394-A76B3ABAE655}">
      <dgm:prSet/>
      <dgm:spPr/>
      <dgm:t>
        <a:bodyPr/>
        <a:lstStyle/>
        <a:p>
          <a:endParaRPr lang="es-ES"/>
        </a:p>
      </dgm:t>
    </dgm:pt>
    <dgm:pt modelId="{E0964A3C-232B-419A-AE62-07B54EE595B3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algn="ctr"/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algn="ctr"/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5EB1C-38AD-4CFE-A2ED-7FE7B4B854CE}" type="sibTrans" cxnId="{14810BD1-201E-4F3B-ACE4-930E362B18C0}">
      <dgm:prSet/>
      <dgm:spPr/>
      <dgm:t>
        <a:bodyPr/>
        <a:lstStyle/>
        <a:p>
          <a:endParaRPr lang="es-ES"/>
        </a:p>
      </dgm:t>
    </dgm:pt>
    <dgm:pt modelId="{5B5470D3-66CB-4925-B820-FA87DDDB245F}" type="parTrans" cxnId="{14810BD1-201E-4F3B-ACE4-930E362B18C0}">
      <dgm:prSet/>
      <dgm:spPr/>
      <dgm:t>
        <a:bodyPr/>
        <a:lstStyle/>
        <a:p>
          <a:endParaRPr lang="es-ES"/>
        </a:p>
      </dgm:t>
    </dgm:pt>
    <dgm:pt modelId="{8DF3979B-BA92-45B7-92C5-F4707114696C}">
      <dgm:prSet phldrT="[Texto]" custT="1"/>
      <dgm:spPr/>
      <dgm:t>
        <a:bodyPr/>
        <a:lstStyle/>
        <a:p>
          <a:r>
            <a:rPr lang="es-ES" sz="1600" dirty="0"/>
            <a:t>Se empieza el párrafo con la información sobre el autor y año.</a:t>
          </a:r>
        </a:p>
      </dgm:t>
    </dgm:pt>
    <dgm:pt modelId="{E4E9357B-5AC9-403F-B0F3-D5945B43591E}" type="parTrans" cxnId="{0A146E68-4F54-437E-8BBA-FB71A1FD8CD6}">
      <dgm:prSet/>
      <dgm:spPr/>
      <dgm:t>
        <a:bodyPr/>
        <a:lstStyle/>
        <a:p>
          <a:endParaRPr lang="es-ES"/>
        </a:p>
      </dgm:t>
    </dgm:pt>
    <dgm:pt modelId="{51A0937C-F178-4114-B182-1B188C79603F}" type="sibTrans" cxnId="{0A146E68-4F54-437E-8BBA-FB71A1FD8CD6}">
      <dgm:prSet/>
      <dgm:spPr/>
      <dgm:t>
        <a:bodyPr/>
        <a:lstStyle/>
        <a:p>
          <a:endParaRPr lang="es-ES"/>
        </a:p>
      </dgm:t>
    </dgm:pt>
    <dgm:pt modelId="{B51A8790-5CD1-405B-815C-D5FAD2D67249}">
      <dgm:prSet phldrT="[Texto]" custT="1"/>
      <dgm:spPr/>
      <dgm:t>
        <a:bodyPr/>
        <a:lstStyle/>
        <a:p>
          <a:r>
            <a:rPr lang="es-ES" sz="1600" dirty="0"/>
            <a:t>Al final de la cita solamente el número de página o párrafo.</a:t>
          </a:r>
        </a:p>
      </dgm:t>
    </dgm:pt>
    <dgm:pt modelId="{1D38000C-D9FF-4753-BFDA-35A5DA5E594B}" type="parTrans" cxnId="{A20D7C0C-5260-47E7-9C72-1AF5CBB2B0D8}">
      <dgm:prSet/>
      <dgm:spPr/>
      <dgm:t>
        <a:bodyPr/>
        <a:lstStyle/>
        <a:p>
          <a:endParaRPr lang="es-ES"/>
        </a:p>
      </dgm:t>
    </dgm:pt>
    <dgm:pt modelId="{55592A84-AE45-4B1F-A0F0-36C840AC2D10}" type="sibTrans" cxnId="{A20D7C0C-5260-47E7-9C72-1AF5CBB2B0D8}">
      <dgm:prSet/>
      <dgm:spPr/>
      <dgm:t>
        <a:bodyPr/>
        <a:lstStyle/>
        <a:p>
          <a:endParaRPr lang="es-ES"/>
        </a:p>
      </dgm:t>
    </dgm:pt>
    <dgm:pt modelId="{DBBCC15C-1099-4E6E-933C-DF18E7238DF3}">
      <dgm:prSet custT="1"/>
      <dgm:spPr/>
      <dgm:t>
        <a:bodyPr/>
        <a:lstStyle/>
        <a:p>
          <a:endParaRPr lang="es-ES" sz="1600" dirty="0"/>
        </a:p>
      </dgm:t>
    </dgm:pt>
    <dgm:pt modelId="{C197252A-2B00-4C5B-BC57-45F68A8C3F56}" type="parTrans" cxnId="{E936AF5B-89C8-4129-80BF-28BC41CD2412}">
      <dgm:prSet/>
      <dgm:spPr/>
      <dgm:t>
        <a:bodyPr/>
        <a:lstStyle/>
        <a:p>
          <a:endParaRPr lang="es-ES"/>
        </a:p>
      </dgm:t>
    </dgm:pt>
    <dgm:pt modelId="{8D48511E-4D6F-4887-AF3F-9D932501436C}" type="sibTrans" cxnId="{E936AF5B-89C8-4129-80BF-28BC41CD2412}">
      <dgm:prSet/>
      <dgm:spPr/>
      <dgm:t>
        <a:bodyPr/>
        <a:lstStyle/>
        <a:p>
          <a:endParaRPr lang="es-ES"/>
        </a:p>
      </dgm:t>
    </dgm:pt>
    <dgm:pt modelId="{404DFB65-0FF9-4762-A6C3-6C7134E7009C}">
      <dgm:prSet phldrT="[Texto]" custT="1"/>
      <dgm:spPr/>
      <dgm:t>
        <a:bodyPr/>
        <a:lstStyle/>
        <a:p>
          <a:r>
            <a:rPr lang="es-ES" sz="1600" dirty="0"/>
            <a:t>Agregar al final de la cita, el apellido(s) del autor(es), el año de publicación de la obra y la página (entre paréntesis).</a:t>
          </a:r>
          <a:endParaRPr lang="es-ES" sz="1800" dirty="0"/>
        </a:p>
      </dgm:t>
    </dgm:pt>
    <dgm:pt modelId="{C290772B-D7C7-4A1F-8D15-DE656C6FC6A0}" type="parTrans" cxnId="{17C6E66D-8AE4-4375-B186-2C0D5D6B9A9D}">
      <dgm:prSet/>
      <dgm:spPr/>
      <dgm:t>
        <a:bodyPr/>
        <a:lstStyle/>
        <a:p>
          <a:endParaRPr lang="es-ES"/>
        </a:p>
      </dgm:t>
    </dgm:pt>
    <dgm:pt modelId="{2355EA9F-462A-498E-B0D7-AAA020984350}" type="sibTrans" cxnId="{17C6E66D-8AE4-4375-B186-2C0D5D6B9A9D}">
      <dgm:prSet/>
      <dgm:spPr/>
      <dgm:t>
        <a:bodyPr/>
        <a:lstStyle/>
        <a:p>
          <a:endParaRPr lang="es-ES"/>
        </a:p>
      </dgm:t>
    </dgm:pt>
    <dgm:pt modelId="{C98AEDB0-7858-4790-A31E-4BF75F3F002E}" type="pres">
      <dgm:prSet presAssocID="{E9C5482E-1666-4DA9-9579-A4C98CED9CF1}" presName="Name0" presStyleCnt="0">
        <dgm:presLayoutVars>
          <dgm:dir/>
          <dgm:animLvl val="lvl"/>
          <dgm:resizeHandles/>
        </dgm:presLayoutVars>
      </dgm:prSet>
      <dgm:spPr/>
    </dgm:pt>
    <dgm:pt modelId="{08068300-91D7-4196-B577-0F7B5B1D57B6}" type="pres">
      <dgm:prSet presAssocID="{9242FD44-1821-412C-86E0-5F4ECA19F63D}" presName="linNode" presStyleCnt="0"/>
      <dgm:spPr/>
    </dgm:pt>
    <dgm:pt modelId="{2B2FC98E-DCC3-4F9E-94E3-568BE4479E5D}" type="pres">
      <dgm:prSet presAssocID="{9242FD44-1821-412C-86E0-5F4ECA19F63D}" presName="parentShp" presStyleLbl="node1" presStyleIdx="0" presStyleCnt="2" custFlipVert="0" custScaleX="11150" custScaleY="128807" custLinFactNeighborX="-1201" custLinFactNeighborY="73416">
        <dgm:presLayoutVars>
          <dgm:bulletEnabled val="1"/>
        </dgm:presLayoutVars>
      </dgm:prSet>
      <dgm:spPr/>
    </dgm:pt>
    <dgm:pt modelId="{CE0C1926-8AF7-41BE-84C1-FF066CEAC8A8}" type="pres">
      <dgm:prSet presAssocID="{9242FD44-1821-412C-86E0-5F4ECA19F63D}" presName="childShp" presStyleLbl="bgAccFollowNode1" presStyleIdx="0" presStyleCnt="2" custScaleX="87049" custScaleY="1343213" custLinFactY="831197" custLinFactNeighborX="31058" custLinFactNeighborY="900000">
        <dgm:presLayoutVars>
          <dgm:bulletEnabled val="1"/>
        </dgm:presLayoutVars>
      </dgm:prSet>
      <dgm:spPr/>
    </dgm:pt>
    <dgm:pt modelId="{FF064C94-9621-4076-AF02-F015D95AC48F}" type="pres">
      <dgm:prSet presAssocID="{568C3B27-307F-4FB1-8239-04CD58E4EDF3}" presName="spacing" presStyleCnt="0"/>
      <dgm:spPr/>
    </dgm:pt>
    <dgm:pt modelId="{AF956E56-D4F3-4AA0-BF2F-6F5B7E54EA73}" type="pres">
      <dgm:prSet presAssocID="{E0964A3C-232B-419A-AE62-07B54EE595B3}" presName="linNode" presStyleCnt="0"/>
      <dgm:spPr/>
    </dgm:pt>
    <dgm:pt modelId="{12A38B93-7BB5-46E5-BA1A-FD5336C70C8A}" type="pres">
      <dgm:prSet presAssocID="{E0964A3C-232B-419A-AE62-07B54EE595B3}" presName="parentShp" presStyleLbl="node1" presStyleIdx="1" presStyleCnt="2" custScaleX="81440" custScaleY="2000000" custLinFactY="-400000" custLinFactNeighborX="-4681" custLinFactNeighborY="-479438">
        <dgm:presLayoutVars>
          <dgm:bulletEnabled val="1"/>
        </dgm:presLayoutVars>
      </dgm:prSet>
      <dgm:spPr/>
    </dgm:pt>
    <dgm:pt modelId="{EA3CA0AE-51D7-4E66-A9D6-E131A8DF715B}" type="pres">
      <dgm:prSet presAssocID="{E0964A3C-232B-419A-AE62-07B54EE595B3}" presName="childShp" presStyleLbl="bgAccFollowNode1" presStyleIdx="1" presStyleCnt="2" custScaleX="86678" custScaleY="1315511" custLinFactY="-742212" custLinFactNeighborX="-1992" custLinFactNeighborY="-800000">
        <dgm:presLayoutVars>
          <dgm:bulletEnabled val="1"/>
        </dgm:presLayoutVars>
      </dgm:prSet>
      <dgm:spPr/>
    </dgm:pt>
  </dgm:ptLst>
  <dgm:cxnLst>
    <dgm:cxn modelId="{A20D7C0C-5260-47E7-9C72-1AF5CBB2B0D8}" srcId="{E0964A3C-232B-419A-AE62-07B54EE595B3}" destId="{B51A8790-5CD1-405B-815C-D5FAD2D67249}" srcOrd="2" destOrd="0" parTransId="{1D38000C-D9FF-4753-BFDA-35A5DA5E594B}" sibTransId="{55592A84-AE45-4B1F-A0F0-36C840AC2D10}"/>
    <dgm:cxn modelId="{3FBD260D-DDB0-4FD7-AB42-0B111A2C1491}" type="presOf" srcId="{9242FD44-1821-412C-86E0-5F4ECA19F63D}" destId="{2B2FC98E-DCC3-4F9E-94E3-568BE4479E5D}" srcOrd="0" destOrd="0" presId="urn:microsoft.com/office/officeart/2005/8/layout/vList6"/>
    <dgm:cxn modelId="{E936AF5B-89C8-4129-80BF-28BC41CD2412}" srcId="{9242FD44-1821-412C-86E0-5F4ECA19F63D}" destId="{DBBCC15C-1099-4E6E-933C-DF18E7238DF3}" srcOrd="2" destOrd="0" parTransId="{C197252A-2B00-4C5B-BC57-45F68A8C3F56}" sibTransId="{8D48511E-4D6F-4887-AF3F-9D932501436C}"/>
    <dgm:cxn modelId="{B280A663-A5BC-44EB-A062-AED084C94323}" type="presOf" srcId="{404DFB65-0FF9-4762-A6C3-6C7134E7009C}" destId="{CE0C1926-8AF7-41BE-84C1-FF066CEAC8A8}" srcOrd="0" destOrd="1" presId="urn:microsoft.com/office/officeart/2005/8/layout/vList6"/>
    <dgm:cxn modelId="{0A146E68-4F54-437E-8BBA-FB71A1FD8CD6}" srcId="{E0964A3C-232B-419A-AE62-07B54EE595B3}" destId="{8DF3979B-BA92-45B7-92C5-F4707114696C}" srcOrd="1" destOrd="0" parTransId="{E4E9357B-5AC9-403F-B0F3-D5945B43591E}" sibTransId="{51A0937C-F178-4114-B182-1B188C79603F}"/>
    <dgm:cxn modelId="{33AA834A-DEE0-4B0F-A420-A74922FA8025}" srcId="{9242FD44-1821-412C-86E0-5F4ECA19F63D}" destId="{9F6F8296-0C2D-4429-918E-72B008148FE6}" srcOrd="0" destOrd="0" parTransId="{4D9BF1C6-B7CE-4D83-8D31-5A7F271C140F}" sibTransId="{1ED47607-56F6-48D3-A652-A9BABD95DB69}"/>
    <dgm:cxn modelId="{7ADB854D-3952-4714-B61F-6CFFD83174EF}" type="presOf" srcId="{8DF3979B-BA92-45B7-92C5-F4707114696C}" destId="{EA3CA0AE-51D7-4E66-A9D6-E131A8DF715B}" srcOrd="0" destOrd="1" presId="urn:microsoft.com/office/officeart/2005/8/layout/vList6"/>
    <dgm:cxn modelId="{17C6E66D-8AE4-4375-B186-2C0D5D6B9A9D}" srcId="{9242FD44-1821-412C-86E0-5F4ECA19F63D}" destId="{404DFB65-0FF9-4762-A6C3-6C7134E7009C}" srcOrd="1" destOrd="0" parTransId="{C290772B-D7C7-4A1F-8D15-DE656C6FC6A0}" sibTransId="{2355EA9F-462A-498E-B0D7-AAA020984350}"/>
    <dgm:cxn modelId="{6804DB54-590A-4C83-9982-9617D1A82414}" type="presOf" srcId="{E9C5482E-1666-4DA9-9579-A4C98CED9CF1}" destId="{C98AEDB0-7858-4790-A31E-4BF75F3F002E}" srcOrd="0" destOrd="0" presId="urn:microsoft.com/office/officeart/2005/8/layout/vList6"/>
    <dgm:cxn modelId="{F7843B7D-737F-4228-9F03-CF1BC1B36256}" type="presOf" srcId="{B51A8790-5CD1-405B-815C-D5FAD2D67249}" destId="{EA3CA0AE-51D7-4E66-A9D6-E131A8DF715B}" srcOrd="0" destOrd="2" presId="urn:microsoft.com/office/officeart/2005/8/layout/vList6"/>
    <dgm:cxn modelId="{B446F1A9-B627-48B5-A394-A76B3ABAE655}" srcId="{E0964A3C-232B-419A-AE62-07B54EE595B3}" destId="{64A97B55-465A-45BD-9D35-0FC0D9C0A0F3}" srcOrd="0" destOrd="0" parTransId="{D1466E07-069B-4E3A-8EA5-86C9B9A8873F}" sibTransId="{1A89CD9F-51BA-4340-968C-06C9CD401683}"/>
    <dgm:cxn modelId="{C2AF1FB8-F0F0-4C04-84C7-6B0F07ECCD63}" srcId="{E9C5482E-1666-4DA9-9579-A4C98CED9CF1}" destId="{9242FD44-1821-412C-86E0-5F4ECA19F63D}" srcOrd="0" destOrd="0" parTransId="{2C26C86D-979F-436F-B01F-99FC6F190386}" sibTransId="{568C3B27-307F-4FB1-8239-04CD58E4EDF3}"/>
    <dgm:cxn modelId="{E6C3CBBD-59AE-4832-AF7D-AC151D34D14F}" type="presOf" srcId="{9F6F8296-0C2D-4429-918E-72B008148FE6}" destId="{CE0C1926-8AF7-41BE-84C1-FF066CEAC8A8}" srcOrd="0" destOrd="0" presId="urn:microsoft.com/office/officeart/2005/8/layout/vList6"/>
    <dgm:cxn modelId="{14810BD1-201E-4F3B-ACE4-930E362B18C0}" srcId="{E9C5482E-1666-4DA9-9579-A4C98CED9CF1}" destId="{E0964A3C-232B-419A-AE62-07B54EE595B3}" srcOrd="1" destOrd="0" parTransId="{5B5470D3-66CB-4925-B820-FA87DDDB245F}" sibTransId="{B185EB1C-38AD-4CFE-A2ED-7FE7B4B854CE}"/>
    <dgm:cxn modelId="{55A342D1-CAE3-4443-9416-6438C9AC2DE2}" type="presOf" srcId="{64A97B55-465A-45BD-9D35-0FC0D9C0A0F3}" destId="{EA3CA0AE-51D7-4E66-A9D6-E131A8DF715B}" srcOrd="0" destOrd="0" presId="urn:microsoft.com/office/officeart/2005/8/layout/vList6"/>
    <dgm:cxn modelId="{8BDB38E7-C29B-47F9-ADFB-B9F35654F5A5}" type="presOf" srcId="{E0964A3C-232B-419A-AE62-07B54EE595B3}" destId="{12A38B93-7BB5-46E5-BA1A-FD5336C70C8A}" srcOrd="0" destOrd="0" presId="urn:microsoft.com/office/officeart/2005/8/layout/vList6"/>
    <dgm:cxn modelId="{2B07E5F9-8C70-46FB-8337-1492004A6FDB}" type="presOf" srcId="{DBBCC15C-1099-4E6E-933C-DF18E7238DF3}" destId="{CE0C1926-8AF7-41BE-84C1-FF066CEAC8A8}" srcOrd="0" destOrd="2" presId="urn:microsoft.com/office/officeart/2005/8/layout/vList6"/>
    <dgm:cxn modelId="{2BFD2522-AFC4-4CE9-9FD3-6F8D71F40F0E}" type="presParOf" srcId="{C98AEDB0-7858-4790-A31E-4BF75F3F002E}" destId="{08068300-91D7-4196-B577-0F7B5B1D57B6}" srcOrd="0" destOrd="0" presId="urn:microsoft.com/office/officeart/2005/8/layout/vList6"/>
    <dgm:cxn modelId="{0FA7100F-9367-4C6F-91D2-087DDFEE508D}" type="presParOf" srcId="{08068300-91D7-4196-B577-0F7B5B1D57B6}" destId="{2B2FC98E-DCC3-4F9E-94E3-568BE4479E5D}" srcOrd="0" destOrd="0" presId="urn:microsoft.com/office/officeart/2005/8/layout/vList6"/>
    <dgm:cxn modelId="{713FCDB1-6601-4977-A6D5-24464491B92D}" type="presParOf" srcId="{08068300-91D7-4196-B577-0F7B5B1D57B6}" destId="{CE0C1926-8AF7-41BE-84C1-FF066CEAC8A8}" srcOrd="1" destOrd="0" presId="urn:microsoft.com/office/officeart/2005/8/layout/vList6"/>
    <dgm:cxn modelId="{28954E95-03E4-48B5-88B7-0C0E997B9ADD}" type="presParOf" srcId="{C98AEDB0-7858-4790-A31E-4BF75F3F002E}" destId="{FF064C94-9621-4076-AF02-F015D95AC48F}" srcOrd="1" destOrd="0" presId="urn:microsoft.com/office/officeart/2005/8/layout/vList6"/>
    <dgm:cxn modelId="{FFF61E89-9EBA-4255-A1A7-0E29F12B3864}" type="presParOf" srcId="{C98AEDB0-7858-4790-A31E-4BF75F3F002E}" destId="{AF956E56-D4F3-4AA0-BF2F-6F5B7E54EA73}" srcOrd="2" destOrd="0" presId="urn:microsoft.com/office/officeart/2005/8/layout/vList6"/>
    <dgm:cxn modelId="{B383AC0C-58D4-4C1A-839F-82212FF85DC3}" type="presParOf" srcId="{AF956E56-D4F3-4AA0-BF2F-6F5B7E54EA73}" destId="{12A38B93-7BB5-46E5-BA1A-FD5336C70C8A}" srcOrd="0" destOrd="0" presId="urn:microsoft.com/office/officeart/2005/8/layout/vList6"/>
    <dgm:cxn modelId="{4A99FFF0-27E1-4E1F-BE27-4775AC433E33}" type="presParOf" srcId="{AF956E56-D4F3-4AA0-BF2F-6F5B7E54EA73}" destId="{EA3CA0AE-51D7-4E66-A9D6-E131A8DF71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D730C-8BD1-41B5-9FA4-3DA3CF0FB447}" type="doc">
      <dgm:prSet loTypeId="urn:microsoft.com/office/officeart/2005/8/layout/StepDownProcess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ECFF139-830F-497E-A038-C4F0C132EF73}">
      <dgm:prSet phldrT="[Texto]" custT="1"/>
      <dgm:spPr/>
      <dgm:t>
        <a:bodyPr/>
        <a:lstStyle/>
        <a:p>
          <a:pPr algn="ctr"/>
          <a:r>
            <a:rPr lang="es-ES" sz="1400" b="1" i="0" u="sng" dirty="0">
              <a:effectLst/>
              <a:latin typeface="Roboto Slab"/>
            </a:rPr>
            <a:t>Citas con dos autores</a:t>
          </a:r>
        </a:p>
        <a:p>
          <a:pPr algn="l"/>
          <a:r>
            <a:rPr lang="es-ES" sz="1400" b="0" i="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algn="l"/>
          <a:r>
            <a:rPr lang="es-ES" sz="1400" b="1" i="0" dirty="0">
              <a:solidFill>
                <a:srgbClr val="00B0F0"/>
              </a:solidFill>
              <a:effectLst/>
              <a:latin typeface="Open Sans"/>
            </a:rPr>
            <a:t>(Suárez y Rodríguez, 2019)</a:t>
          </a:r>
          <a:endParaRPr lang="es-ES" sz="1400" b="1" dirty="0">
            <a:solidFill>
              <a:srgbClr val="00B0F0"/>
            </a:solidFill>
          </a:endParaRPr>
        </a:p>
      </dgm:t>
    </dgm:pt>
    <dgm:pt modelId="{FCABFFBD-DFD5-4C0D-A873-4DEDB065215B}" type="parTrans" cxnId="{E707EE81-867A-4CC4-A986-95C85021B86F}">
      <dgm:prSet/>
      <dgm:spPr/>
      <dgm:t>
        <a:bodyPr/>
        <a:lstStyle/>
        <a:p>
          <a:endParaRPr lang="es-ES" sz="1600"/>
        </a:p>
      </dgm:t>
    </dgm:pt>
    <dgm:pt modelId="{544356D0-5DB2-4A18-8F3A-EB877B339C3F}" type="sibTrans" cxnId="{E707EE81-867A-4CC4-A986-95C85021B86F}">
      <dgm:prSet/>
      <dgm:spPr/>
      <dgm:t>
        <a:bodyPr/>
        <a:lstStyle/>
        <a:p>
          <a:endParaRPr lang="es-ES" sz="1600"/>
        </a:p>
      </dgm:t>
    </dgm:pt>
    <dgm:pt modelId="{E56D7C95-6A71-4E2D-9055-40B252F34070}">
      <dgm:prSet phldrT="[Texto]" custT="1"/>
      <dgm:spPr/>
      <dgm:t>
        <a:bodyPr/>
        <a:lstStyle/>
        <a:p>
          <a:endParaRPr lang="es-ES" sz="2400" dirty="0"/>
        </a:p>
      </dgm:t>
    </dgm:pt>
    <dgm:pt modelId="{5A1800D7-0DB0-4517-9DE4-C659F6D68C85}" type="parTrans" cxnId="{C3ACB65F-F520-42CF-A5C5-456FE9083E01}">
      <dgm:prSet/>
      <dgm:spPr/>
      <dgm:t>
        <a:bodyPr/>
        <a:lstStyle/>
        <a:p>
          <a:endParaRPr lang="es-ES" sz="1600"/>
        </a:p>
      </dgm:t>
    </dgm:pt>
    <dgm:pt modelId="{00BDB7D4-6CAE-4FF9-9DA1-58E6A8FA8872}" type="sibTrans" cxnId="{C3ACB65F-F520-42CF-A5C5-456FE9083E01}">
      <dgm:prSet/>
      <dgm:spPr/>
      <dgm:t>
        <a:bodyPr/>
        <a:lstStyle/>
        <a:p>
          <a:endParaRPr lang="es-ES" sz="1600"/>
        </a:p>
      </dgm:t>
    </dgm:pt>
    <dgm:pt modelId="{E32B9CFB-F806-4537-BFC8-EE90087E3C03}">
      <dgm:prSet phldrT="[Texto]" custT="1"/>
      <dgm:spPr/>
      <dgm:t>
        <a:bodyPr/>
        <a:lstStyle/>
        <a:p>
          <a:r>
            <a:rPr lang="es-ES" sz="1400" b="1" i="0" u="sng" dirty="0">
              <a:effectLst/>
              <a:latin typeface="Roboto Slab"/>
            </a:rPr>
            <a:t>Citas de tres o más autores</a:t>
          </a:r>
        </a:p>
        <a:p>
          <a:r>
            <a:rPr lang="es-ES" sz="1400" b="0" i="0" dirty="0">
              <a:effectLst/>
              <a:latin typeface="Open Sans"/>
            </a:rPr>
            <a:t>En la versión actualizada de las Normas APA, a partir de 3 autores o MÁS vamos siempre abreviar utilizando la palabra et al.</a:t>
          </a:r>
          <a:r>
            <a:rPr lang="es-ES" sz="1400" b="0" i="1" dirty="0">
              <a:effectLst/>
              <a:latin typeface="Open Sans"/>
            </a:rPr>
            <a:t> </a:t>
          </a:r>
          <a:r>
            <a:rPr lang="es-ES" sz="1400" b="0" i="0" dirty="0">
              <a:effectLst/>
              <a:latin typeface="Open Sans"/>
            </a:rPr>
            <a:t>luego del nombre del primer autor (a menos que hacerlo cree ambigüedad)*.</a:t>
          </a:r>
        </a:p>
        <a:p>
          <a:r>
            <a:rPr lang="es-ES" sz="1400" b="1" i="0" dirty="0">
              <a:effectLst/>
              <a:latin typeface="Open Sans"/>
            </a:rPr>
            <a:t>Suponiendo que los autores sean:</a:t>
          </a:r>
        </a:p>
        <a:p>
          <a:r>
            <a:rPr lang="es-ES" sz="1400" b="1" i="0" dirty="0">
              <a:effectLst/>
              <a:latin typeface="Open Sans"/>
            </a:rPr>
            <a:t> </a:t>
          </a:r>
          <a:r>
            <a:rPr lang="es-ES" sz="1400" b="1" i="0" dirty="0">
              <a:solidFill>
                <a:srgbClr val="00B0F0"/>
              </a:solidFill>
              <a:effectLst/>
              <a:latin typeface="Open Sans"/>
            </a:rPr>
            <a:t>Sánchez Diana, Hermosillo Carlos, Gómez Santiago</a:t>
          </a:r>
        </a:p>
        <a:p>
          <a:endParaRPr lang="es-ES" sz="1400" b="1" i="0" dirty="0">
            <a:solidFill>
              <a:srgbClr val="00B0F0"/>
            </a:solidFill>
            <a:effectLst/>
            <a:latin typeface="Open Sans"/>
          </a:endParaRPr>
        </a:p>
        <a:p>
          <a:r>
            <a:rPr lang="es-ES" sz="1400" b="1" i="0" dirty="0">
              <a:solidFill>
                <a:srgbClr val="00B0F0"/>
              </a:solidFill>
              <a:effectLst/>
              <a:latin typeface="Open Sans"/>
            </a:rPr>
            <a:t>Sánchez et al. (2020)</a:t>
          </a:r>
        </a:p>
      </dgm:t>
    </dgm:pt>
    <dgm:pt modelId="{DE4D6435-753D-4A0C-A3B4-AE853741D3CB}" type="parTrans" cxnId="{0974DCCA-F5BC-4F63-A589-15F45AF5112E}">
      <dgm:prSet/>
      <dgm:spPr/>
      <dgm:t>
        <a:bodyPr/>
        <a:lstStyle/>
        <a:p>
          <a:endParaRPr lang="es-ES" sz="1600"/>
        </a:p>
      </dgm:t>
    </dgm:pt>
    <dgm:pt modelId="{2D198C05-D213-42D6-9E6B-21272AE7F150}" type="sibTrans" cxnId="{0974DCCA-F5BC-4F63-A589-15F45AF5112E}">
      <dgm:prSet/>
      <dgm:spPr/>
      <dgm:t>
        <a:bodyPr/>
        <a:lstStyle/>
        <a:p>
          <a:endParaRPr lang="es-ES" sz="1600"/>
        </a:p>
      </dgm:t>
    </dgm:pt>
    <dgm:pt modelId="{9F6B4461-10EC-420B-BCED-B407ACFD1B59}">
      <dgm:prSet phldrT="[Texto]" custT="1"/>
      <dgm:spPr/>
      <dgm:t>
        <a:bodyPr/>
        <a:lstStyle/>
        <a:p>
          <a:endParaRPr lang="es-ES" sz="2400" dirty="0"/>
        </a:p>
      </dgm:t>
    </dgm:pt>
    <dgm:pt modelId="{7D83F02B-0A91-4643-A10B-217723082118}" type="parTrans" cxnId="{D0885189-0E45-4890-B3EC-71A093DB1DFA}">
      <dgm:prSet/>
      <dgm:spPr/>
      <dgm:t>
        <a:bodyPr/>
        <a:lstStyle/>
        <a:p>
          <a:endParaRPr lang="es-ES" sz="1600"/>
        </a:p>
      </dgm:t>
    </dgm:pt>
    <dgm:pt modelId="{4BE5DB3C-FBBC-4BFC-A260-D6D75AD71222}" type="sibTrans" cxnId="{D0885189-0E45-4890-B3EC-71A093DB1DFA}">
      <dgm:prSet/>
      <dgm:spPr/>
      <dgm:t>
        <a:bodyPr/>
        <a:lstStyle/>
        <a:p>
          <a:endParaRPr lang="es-ES" sz="1600"/>
        </a:p>
      </dgm:t>
    </dgm:pt>
    <dgm:pt modelId="{F1CEF30B-6B05-440B-AB62-847F11DFC46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CITA NARRATIVA/AUTOR</a:t>
          </a:r>
        </a:p>
        <a:p>
          <a:r>
            <a:rPr lang="es-ES" sz="1200" b="1" i="0" dirty="0">
              <a:effectLst/>
              <a:latin typeface="Open Sans"/>
            </a:rPr>
            <a:t>Primera vez en el texto</a:t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br>
            <a:rPr lang="es-ES" sz="1600" b="0" i="0" dirty="0">
              <a:effectLst/>
              <a:latin typeface="Open Sans"/>
            </a:rPr>
          </a:br>
          <a:br>
            <a:rPr lang="es-ES" sz="1600" b="0" i="0" dirty="0">
              <a:effectLst/>
              <a:latin typeface="Open Sans"/>
            </a:rPr>
          </a:br>
          <a:r>
            <a:rPr lang="es-ES" sz="1400" b="1" i="0" dirty="0">
              <a:effectLst/>
              <a:latin typeface="Open Sans"/>
            </a:rPr>
            <a:t>Demás veces</a:t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endParaRPr lang="es-ES" sz="1600" dirty="0"/>
        </a:p>
      </dgm:t>
    </dgm:pt>
    <dgm:pt modelId="{566E8ABA-711A-4064-ABD6-49648D2D6C9D}" type="parTrans" cxnId="{5A0B6DF7-4533-49BA-BFFE-6286346D5BDC}">
      <dgm:prSet/>
      <dgm:spPr/>
      <dgm:t>
        <a:bodyPr/>
        <a:lstStyle/>
        <a:p>
          <a:endParaRPr lang="es-ES" sz="1600"/>
        </a:p>
      </dgm:t>
    </dgm:pt>
    <dgm:pt modelId="{CAC18F3B-7AAC-43F9-A1B2-2855E02541C0}" type="sibTrans" cxnId="{5A0B6DF7-4533-49BA-BFFE-6286346D5BDC}">
      <dgm:prSet/>
      <dgm:spPr/>
      <dgm:t>
        <a:bodyPr/>
        <a:lstStyle/>
        <a:p>
          <a:endParaRPr lang="es-ES" sz="1600"/>
        </a:p>
      </dgm:t>
    </dgm:pt>
    <dgm:pt modelId="{0B5E202F-62D6-471D-9AF8-EDB1E066B2D5}">
      <dgm:prSet phldrT="[Texto]" custT="1"/>
      <dgm:spPr/>
      <dgm:t>
        <a:bodyPr/>
        <a:lstStyle/>
        <a:p>
          <a:endParaRPr lang="es-ES" sz="2400" dirty="0"/>
        </a:p>
      </dgm:t>
    </dgm:pt>
    <dgm:pt modelId="{226AF7C1-E8D1-4824-BA58-84A6A20C4560}" type="parTrans" cxnId="{3BC6C5E0-448E-4813-98F0-9F65071EF9F5}">
      <dgm:prSet/>
      <dgm:spPr/>
      <dgm:t>
        <a:bodyPr/>
        <a:lstStyle/>
        <a:p>
          <a:endParaRPr lang="es-ES" sz="1600"/>
        </a:p>
      </dgm:t>
    </dgm:pt>
    <dgm:pt modelId="{9A5EDBC5-927F-4807-808F-FD828A89D18F}" type="sibTrans" cxnId="{3BC6C5E0-448E-4813-98F0-9F65071EF9F5}">
      <dgm:prSet/>
      <dgm:spPr/>
      <dgm:t>
        <a:bodyPr/>
        <a:lstStyle/>
        <a:p>
          <a:endParaRPr lang="es-ES" sz="1600"/>
        </a:p>
      </dgm:t>
    </dgm:pt>
    <dgm:pt modelId="{3BBD9F8E-F1EF-4C1D-B12F-B392EB40D0F0}" type="pres">
      <dgm:prSet presAssocID="{B45D730C-8BD1-41B5-9FA4-3DA3CF0FB447}" presName="rootnode" presStyleCnt="0">
        <dgm:presLayoutVars>
          <dgm:chMax/>
          <dgm:chPref/>
          <dgm:dir/>
          <dgm:animLvl val="lvl"/>
        </dgm:presLayoutVars>
      </dgm:prSet>
      <dgm:spPr/>
    </dgm:pt>
    <dgm:pt modelId="{82340580-6340-4B1E-BAA9-6FE055C5D5F3}" type="pres">
      <dgm:prSet presAssocID="{EECFF139-830F-497E-A038-C4F0C132EF73}" presName="composite" presStyleCnt="0"/>
      <dgm:spPr/>
    </dgm:pt>
    <dgm:pt modelId="{DF81DB86-EE5A-4AC7-8CC3-4B9BAC91DF7F}" type="pres">
      <dgm:prSet presAssocID="{EECFF139-830F-497E-A038-C4F0C132EF73}" presName="bentUpArrow1" presStyleLbl="alignImgPlace1" presStyleIdx="0" presStyleCnt="2"/>
      <dgm:spPr/>
    </dgm:pt>
    <dgm:pt modelId="{02120247-6EC6-49A2-B0BD-F054CE217411}" type="pres">
      <dgm:prSet presAssocID="{EECFF139-830F-497E-A038-C4F0C132EF7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850F030-3776-43D4-A3CD-C2CF1A974F0C}" type="pres">
      <dgm:prSet presAssocID="{EECFF139-830F-497E-A038-C4F0C132EF7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063EBEC-E76A-48BF-A895-5127C1952519}" type="pres">
      <dgm:prSet presAssocID="{544356D0-5DB2-4A18-8F3A-EB877B339C3F}" presName="sibTrans" presStyleCnt="0"/>
      <dgm:spPr/>
    </dgm:pt>
    <dgm:pt modelId="{3F7E2B6B-AE49-4834-8919-C63417B540A5}" type="pres">
      <dgm:prSet presAssocID="{E32B9CFB-F806-4537-BFC8-EE90087E3C03}" presName="composite" presStyleCnt="0"/>
      <dgm:spPr/>
    </dgm:pt>
    <dgm:pt modelId="{E42A095A-5A10-43A1-AE50-F8367E96EAE7}" type="pres">
      <dgm:prSet presAssocID="{E32B9CFB-F806-4537-BFC8-EE90087E3C03}" presName="bentUpArrow1" presStyleLbl="alignImgPlace1" presStyleIdx="1" presStyleCnt="2"/>
      <dgm:spPr/>
    </dgm:pt>
    <dgm:pt modelId="{D53819D4-1ED7-4A25-8C21-2B444E733090}" type="pres">
      <dgm:prSet presAssocID="{E32B9CFB-F806-4537-BFC8-EE90087E3C03}" presName="ParentText" presStyleLbl="node1" presStyleIdx="1" presStyleCnt="3" custScaleX="134276" custScaleY="135768" custLinFactNeighborX="-4258" custLinFactNeighborY="-3829">
        <dgm:presLayoutVars>
          <dgm:chMax val="1"/>
          <dgm:chPref val="1"/>
          <dgm:bulletEnabled val="1"/>
        </dgm:presLayoutVars>
      </dgm:prSet>
      <dgm:spPr/>
    </dgm:pt>
    <dgm:pt modelId="{F041A32E-ABFC-472D-B90F-2463F3002A8E}" type="pres">
      <dgm:prSet presAssocID="{E32B9CFB-F806-4537-BFC8-EE90087E3C0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EFB0A3-2419-450F-ACCF-3FF6B82CE014}" type="pres">
      <dgm:prSet presAssocID="{2D198C05-D213-42D6-9E6B-21272AE7F150}" presName="sibTrans" presStyleCnt="0"/>
      <dgm:spPr/>
    </dgm:pt>
    <dgm:pt modelId="{A03752C4-B518-4E3A-8390-9B4A91A4B337}" type="pres">
      <dgm:prSet presAssocID="{F1CEF30B-6B05-440B-AB62-847F11DFC463}" presName="composite" presStyleCnt="0"/>
      <dgm:spPr/>
    </dgm:pt>
    <dgm:pt modelId="{AD384A38-AB8B-4A72-B692-5E47FE6A045B}" type="pres">
      <dgm:prSet presAssocID="{F1CEF30B-6B05-440B-AB62-847F11DFC463}" presName="ParentText" presStyleLbl="node1" presStyleIdx="2" presStyleCnt="3" custScaleX="87369" custScaleY="74364" custLinFactNeighborX="21084" custLinFactNeighborY="4929">
        <dgm:presLayoutVars>
          <dgm:chMax val="1"/>
          <dgm:chPref val="1"/>
          <dgm:bulletEnabled val="1"/>
        </dgm:presLayoutVars>
      </dgm:prSet>
      <dgm:spPr/>
    </dgm:pt>
    <dgm:pt modelId="{B94F4C56-7D47-4BDB-8BA6-C8E0191FD6EE}" type="pres">
      <dgm:prSet presAssocID="{F1CEF30B-6B05-440B-AB62-847F11DFC46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ACB65F-F520-42CF-A5C5-456FE9083E01}" srcId="{EECFF139-830F-497E-A038-C4F0C132EF73}" destId="{E56D7C95-6A71-4E2D-9055-40B252F34070}" srcOrd="0" destOrd="0" parTransId="{5A1800D7-0DB0-4517-9DE4-C659F6D68C85}" sibTransId="{00BDB7D4-6CAE-4FF9-9DA1-58E6A8FA8872}"/>
    <dgm:cxn modelId="{ACE42157-3C3E-4381-9934-9B57B159F269}" type="presOf" srcId="{B45D730C-8BD1-41B5-9FA4-3DA3CF0FB447}" destId="{3BBD9F8E-F1EF-4C1D-B12F-B392EB40D0F0}" srcOrd="0" destOrd="0" presId="urn:microsoft.com/office/officeart/2005/8/layout/StepDownProcess"/>
    <dgm:cxn modelId="{F3E7855A-A566-4A15-BBBA-16ECF22B805B}" type="presOf" srcId="{F1CEF30B-6B05-440B-AB62-847F11DFC463}" destId="{AD384A38-AB8B-4A72-B692-5E47FE6A045B}" srcOrd="0" destOrd="0" presId="urn:microsoft.com/office/officeart/2005/8/layout/StepDownProcess"/>
    <dgm:cxn modelId="{E707EE81-867A-4CC4-A986-95C85021B86F}" srcId="{B45D730C-8BD1-41B5-9FA4-3DA3CF0FB447}" destId="{EECFF139-830F-497E-A038-C4F0C132EF73}" srcOrd="0" destOrd="0" parTransId="{FCABFFBD-DFD5-4C0D-A873-4DEDB065215B}" sibTransId="{544356D0-5DB2-4A18-8F3A-EB877B339C3F}"/>
    <dgm:cxn modelId="{D0885189-0E45-4890-B3EC-71A093DB1DFA}" srcId="{E32B9CFB-F806-4537-BFC8-EE90087E3C03}" destId="{9F6B4461-10EC-420B-BCED-B407ACFD1B59}" srcOrd="0" destOrd="0" parTransId="{7D83F02B-0A91-4643-A10B-217723082118}" sibTransId="{4BE5DB3C-FBBC-4BFC-A260-D6D75AD71222}"/>
    <dgm:cxn modelId="{4D6DB49D-2D85-4B27-BE8A-827D5F8EA14D}" type="presOf" srcId="{E32B9CFB-F806-4537-BFC8-EE90087E3C03}" destId="{D53819D4-1ED7-4A25-8C21-2B444E733090}" srcOrd="0" destOrd="0" presId="urn:microsoft.com/office/officeart/2005/8/layout/StepDownProcess"/>
    <dgm:cxn modelId="{E14BE6A5-D824-4228-8346-C569BBDD3572}" type="presOf" srcId="{9F6B4461-10EC-420B-BCED-B407ACFD1B59}" destId="{F041A32E-ABFC-472D-B90F-2463F3002A8E}" srcOrd="0" destOrd="0" presId="urn:microsoft.com/office/officeart/2005/8/layout/StepDownProcess"/>
    <dgm:cxn modelId="{790914AE-ADF3-4967-A806-BE66FF22A74E}" type="presOf" srcId="{EECFF139-830F-497E-A038-C4F0C132EF73}" destId="{02120247-6EC6-49A2-B0BD-F054CE217411}" srcOrd="0" destOrd="0" presId="urn:microsoft.com/office/officeart/2005/8/layout/StepDownProcess"/>
    <dgm:cxn modelId="{0974DCCA-F5BC-4F63-A589-15F45AF5112E}" srcId="{B45D730C-8BD1-41B5-9FA4-3DA3CF0FB447}" destId="{E32B9CFB-F806-4537-BFC8-EE90087E3C03}" srcOrd="1" destOrd="0" parTransId="{DE4D6435-753D-4A0C-A3B4-AE853741D3CB}" sibTransId="{2D198C05-D213-42D6-9E6B-21272AE7F150}"/>
    <dgm:cxn modelId="{08E8CFD0-04FE-4C5D-B964-64DD3D91EBC1}" type="presOf" srcId="{0B5E202F-62D6-471D-9AF8-EDB1E066B2D5}" destId="{B94F4C56-7D47-4BDB-8BA6-C8E0191FD6EE}" srcOrd="0" destOrd="0" presId="urn:microsoft.com/office/officeart/2005/8/layout/StepDownProcess"/>
    <dgm:cxn modelId="{3BC6C5E0-448E-4813-98F0-9F65071EF9F5}" srcId="{F1CEF30B-6B05-440B-AB62-847F11DFC463}" destId="{0B5E202F-62D6-471D-9AF8-EDB1E066B2D5}" srcOrd="0" destOrd="0" parTransId="{226AF7C1-E8D1-4824-BA58-84A6A20C4560}" sibTransId="{9A5EDBC5-927F-4807-808F-FD828A89D18F}"/>
    <dgm:cxn modelId="{2A5DD3EF-7EA5-4D54-B379-DD35A6E7CA45}" type="presOf" srcId="{E56D7C95-6A71-4E2D-9055-40B252F34070}" destId="{E850F030-3776-43D4-A3CD-C2CF1A974F0C}" srcOrd="0" destOrd="0" presId="urn:microsoft.com/office/officeart/2005/8/layout/StepDownProcess"/>
    <dgm:cxn modelId="{5A0B6DF7-4533-49BA-BFFE-6286346D5BDC}" srcId="{B45D730C-8BD1-41B5-9FA4-3DA3CF0FB447}" destId="{F1CEF30B-6B05-440B-AB62-847F11DFC463}" srcOrd="2" destOrd="0" parTransId="{566E8ABA-711A-4064-ABD6-49648D2D6C9D}" sibTransId="{CAC18F3B-7AAC-43F9-A1B2-2855E02541C0}"/>
    <dgm:cxn modelId="{D1FEA4AE-36AA-4A7F-AF66-3577564912F2}" type="presParOf" srcId="{3BBD9F8E-F1EF-4C1D-B12F-B392EB40D0F0}" destId="{82340580-6340-4B1E-BAA9-6FE055C5D5F3}" srcOrd="0" destOrd="0" presId="urn:microsoft.com/office/officeart/2005/8/layout/StepDownProcess"/>
    <dgm:cxn modelId="{EC6012DC-B8C8-40A7-A55A-D29C95AC2752}" type="presParOf" srcId="{82340580-6340-4B1E-BAA9-6FE055C5D5F3}" destId="{DF81DB86-EE5A-4AC7-8CC3-4B9BAC91DF7F}" srcOrd="0" destOrd="0" presId="urn:microsoft.com/office/officeart/2005/8/layout/StepDownProcess"/>
    <dgm:cxn modelId="{0EDB942C-2851-4595-931D-3F695406B1B7}" type="presParOf" srcId="{82340580-6340-4B1E-BAA9-6FE055C5D5F3}" destId="{02120247-6EC6-49A2-B0BD-F054CE217411}" srcOrd="1" destOrd="0" presId="urn:microsoft.com/office/officeart/2005/8/layout/StepDownProcess"/>
    <dgm:cxn modelId="{7E9B05FF-480E-4E84-A962-87A8B26544B7}" type="presParOf" srcId="{82340580-6340-4B1E-BAA9-6FE055C5D5F3}" destId="{E850F030-3776-43D4-A3CD-C2CF1A974F0C}" srcOrd="2" destOrd="0" presId="urn:microsoft.com/office/officeart/2005/8/layout/StepDownProcess"/>
    <dgm:cxn modelId="{0AC89C4F-466E-4093-AD7B-C85FD75A9EBE}" type="presParOf" srcId="{3BBD9F8E-F1EF-4C1D-B12F-B392EB40D0F0}" destId="{A063EBEC-E76A-48BF-A895-5127C1952519}" srcOrd="1" destOrd="0" presId="urn:microsoft.com/office/officeart/2005/8/layout/StepDownProcess"/>
    <dgm:cxn modelId="{CFE086E6-091C-43B8-AC4D-EEF4A944E425}" type="presParOf" srcId="{3BBD9F8E-F1EF-4C1D-B12F-B392EB40D0F0}" destId="{3F7E2B6B-AE49-4834-8919-C63417B540A5}" srcOrd="2" destOrd="0" presId="urn:microsoft.com/office/officeart/2005/8/layout/StepDownProcess"/>
    <dgm:cxn modelId="{9E1516EC-1A3E-4028-B4A6-A4B763088EE2}" type="presParOf" srcId="{3F7E2B6B-AE49-4834-8919-C63417B540A5}" destId="{E42A095A-5A10-43A1-AE50-F8367E96EAE7}" srcOrd="0" destOrd="0" presId="urn:microsoft.com/office/officeart/2005/8/layout/StepDownProcess"/>
    <dgm:cxn modelId="{E4BE5AA3-E8CC-4CE6-8034-EBF54FDA1984}" type="presParOf" srcId="{3F7E2B6B-AE49-4834-8919-C63417B540A5}" destId="{D53819D4-1ED7-4A25-8C21-2B444E733090}" srcOrd="1" destOrd="0" presId="urn:microsoft.com/office/officeart/2005/8/layout/StepDownProcess"/>
    <dgm:cxn modelId="{429F9D2F-3F13-489D-92E9-DFAA2259DAAC}" type="presParOf" srcId="{3F7E2B6B-AE49-4834-8919-C63417B540A5}" destId="{F041A32E-ABFC-472D-B90F-2463F3002A8E}" srcOrd="2" destOrd="0" presId="urn:microsoft.com/office/officeart/2005/8/layout/StepDownProcess"/>
    <dgm:cxn modelId="{BA2B9C2A-C3FB-4A8C-9E41-B11D2E061D0B}" type="presParOf" srcId="{3BBD9F8E-F1EF-4C1D-B12F-B392EB40D0F0}" destId="{B2EFB0A3-2419-450F-ACCF-3FF6B82CE014}" srcOrd="3" destOrd="0" presId="urn:microsoft.com/office/officeart/2005/8/layout/StepDownProcess"/>
    <dgm:cxn modelId="{FB8D2A48-4523-4B99-9596-34ADD5D92098}" type="presParOf" srcId="{3BBD9F8E-F1EF-4C1D-B12F-B392EB40D0F0}" destId="{A03752C4-B518-4E3A-8390-9B4A91A4B337}" srcOrd="4" destOrd="0" presId="urn:microsoft.com/office/officeart/2005/8/layout/StepDownProcess"/>
    <dgm:cxn modelId="{CF99D040-1274-4E95-84A2-F156F2CF5C64}" type="presParOf" srcId="{A03752C4-B518-4E3A-8390-9B4A91A4B337}" destId="{AD384A38-AB8B-4A72-B692-5E47FE6A045B}" srcOrd="0" destOrd="0" presId="urn:microsoft.com/office/officeart/2005/8/layout/StepDownProcess"/>
    <dgm:cxn modelId="{89AF6CBD-4DEF-4F9D-80CA-A0A502E9213B}" type="presParOf" srcId="{A03752C4-B518-4E3A-8390-9B4A91A4B337}" destId="{B94F4C56-7D47-4BDB-8BA6-C8E0191FD6E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48901C-D1E9-4E5B-8E05-8B9CFA6C25CB}" type="doc">
      <dgm:prSet loTypeId="urn:microsoft.com/office/officeart/2005/8/layout/process4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85BABD8-C6B7-4EBB-B409-CD4B605BED75}">
      <dgm:prSet phldrT="[Texto]" custT="1"/>
      <dgm:spPr/>
      <dgm:t>
        <a:bodyPr/>
        <a:lstStyle/>
        <a:p>
          <a:r>
            <a:rPr lang="es-ES" sz="1800" b="1" i="0">
              <a:effectLst/>
              <a:latin typeface="Roboto Slab"/>
            </a:rPr>
            <a:t>Evitar ambigüedad en las citas</a:t>
          </a:r>
          <a:endParaRPr lang="es-ES" sz="1800" b="1" dirty="0"/>
        </a:p>
      </dgm:t>
    </dgm:pt>
    <dgm:pt modelId="{CE5159EE-0A28-4EF7-849A-9379C32D7A51}" type="parTrans" cxnId="{F7AD57B7-6F23-44FF-9037-E9215FB3C772}">
      <dgm:prSet/>
      <dgm:spPr/>
      <dgm:t>
        <a:bodyPr/>
        <a:lstStyle/>
        <a:p>
          <a:endParaRPr lang="es-ES"/>
        </a:p>
      </dgm:t>
    </dgm:pt>
    <dgm:pt modelId="{B8B0977F-01B7-4656-B0D3-69F2ABF92FD4}" type="sibTrans" cxnId="{F7AD57B7-6F23-44FF-9037-E9215FB3C772}">
      <dgm:prSet/>
      <dgm:spPr/>
      <dgm:t>
        <a:bodyPr/>
        <a:lstStyle/>
        <a:p>
          <a:endParaRPr lang="es-ES"/>
        </a:p>
      </dgm:t>
    </dgm:pt>
    <dgm:pt modelId="{27E2542D-6199-409E-B329-B8D82B09928C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5CD2BD53-A8A2-448B-80ED-D65E675BD776}" type="parTrans" cxnId="{08CEA49E-FB6B-4EAF-8D20-9A9F15FD528B}">
      <dgm:prSet/>
      <dgm:spPr/>
      <dgm:t>
        <a:bodyPr/>
        <a:lstStyle/>
        <a:p>
          <a:endParaRPr lang="es-ES"/>
        </a:p>
      </dgm:t>
    </dgm:pt>
    <dgm:pt modelId="{214ED5F0-E905-4727-AEA3-E3CDD3717399}" type="sibTrans" cxnId="{08CEA49E-FB6B-4EAF-8D20-9A9F15FD528B}">
      <dgm:prSet/>
      <dgm:spPr/>
      <dgm:t>
        <a:bodyPr/>
        <a:lstStyle/>
        <a:p>
          <a:endParaRPr lang="es-ES"/>
        </a:p>
      </dgm:t>
    </dgm:pt>
    <dgm:pt modelId="{14CB9A89-6F97-4E2F-BE46-D1785B741C8A}">
      <dgm:prSet phldrT="[Texto]" custT="1"/>
      <dgm:spPr/>
      <dgm:t>
        <a:bodyPr/>
        <a:lstStyle/>
        <a:p>
          <a:r>
            <a:rPr lang="es-ES" sz="1400" b="0" i="0" dirty="0">
              <a:effectLst/>
              <a:latin typeface="Open Sans"/>
            </a:rPr>
            <a:t>Citar la obra de </a:t>
          </a:r>
          <a:r>
            <a:rPr lang="es-ES" sz="1400" b="1" i="0" dirty="0">
              <a:effectLst/>
              <a:latin typeface="Open Sans"/>
            </a:rPr>
            <a:t>Pérez-García, Sánchez, </a:t>
          </a:r>
          <a:r>
            <a:rPr lang="es-ES" sz="1400" b="1" i="0" dirty="0" err="1">
              <a:effectLst/>
              <a:latin typeface="Open Sans"/>
            </a:rPr>
            <a:t>Múzquiz</a:t>
          </a:r>
          <a:r>
            <a:rPr lang="es-ES" sz="1400" b="1" i="0" dirty="0">
              <a:effectLst/>
              <a:latin typeface="Open Sans"/>
            </a:rPr>
            <a:t>, Rodríguez</a:t>
          </a:r>
          <a:r>
            <a:rPr lang="es-ES" sz="1400" b="0" i="0" dirty="0">
              <a:effectLst/>
              <a:latin typeface="Open Sans"/>
            </a:rPr>
            <a:t> (2020) </a:t>
          </a:r>
        </a:p>
        <a:p>
          <a:r>
            <a:rPr lang="es-ES" sz="1400" b="0" i="0" dirty="0">
              <a:effectLst/>
              <a:latin typeface="Open Sans"/>
            </a:rPr>
            <a:t>y la obra de </a:t>
          </a:r>
          <a:r>
            <a:rPr lang="es-ES" sz="1400" b="1" i="0" dirty="0">
              <a:effectLst/>
              <a:latin typeface="Open Sans"/>
            </a:rPr>
            <a:t>Pérez-García, Martínez. </a:t>
          </a:r>
          <a:r>
            <a:rPr lang="es-ES" sz="1400" b="1" i="0" dirty="0" err="1">
              <a:effectLst/>
              <a:latin typeface="Open Sans"/>
            </a:rPr>
            <a:t>Múzquiz</a:t>
          </a:r>
          <a:r>
            <a:rPr lang="es-ES" sz="1400" b="1" i="0" dirty="0">
              <a:effectLst/>
              <a:latin typeface="Open Sans"/>
            </a:rPr>
            <a:t>, Rodríguez </a:t>
          </a:r>
          <a:r>
            <a:rPr lang="es-ES" sz="1400" b="0" i="0" dirty="0">
              <a:effectLst/>
              <a:latin typeface="Open Sans"/>
            </a:rPr>
            <a:t>(2020) </a:t>
          </a:r>
          <a:endParaRPr lang="es-ES" sz="1400" b="0" i="0" dirty="0"/>
        </a:p>
      </dgm:t>
    </dgm:pt>
    <dgm:pt modelId="{D90FEBE3-9B6D-4E2B-8EFA-78C545558FB7}" type="parTrans" cxnId="{F6907179-7FE1-4948-9439-A3FEFED96AF1}">
      <dgm:prSet/>
      <dgm:spPr/>
      <dgm:t>
        <a:bodyPr/>
        <a:lstStyle/>
        <a:p>
          <a:endParaRPr lang="es-ES"/>
        </a:p>
      </dgm:t>
    </dgm:pt>
    <dgm:pt modelId="{A16DFE1B-71D8-421F-9C73-381AD25FC4DF}" type="sibTrans" cxnId="{F6907179-7FE1-4948-9439-A3FEFED96AF1}">
      <dgm:prSet/>
      <dgm:spPr/>
      <dgm:t>
        <a:bodyPr/>
        <a:lstStyle/>
        <a:p>
          <a:endParaRPr lang="es-ES"/>
        </a:p>
      </dgm:t>
    </dgm:pt>
    <dgm:pt modelId="{49A9288F-68C7-4B78-91AB-8875C56B7E29}">
      <dgm:prSet phldrT="[Texto]" custT="1"/>
      <dgm:spPr/>
      <dgm:t>
        <a:bodyPr/>
        <a:lstStyle/>
        <a:p>
          <a:r>
            <a:rPr lang="es-ES" sz="1400" b="0" i="0" dirty="0">
              <a:effectLst/>
              <a:latin typeface="Open Sans"/>
            </a:rPr>
            <a:t> </a:t>
          </a:r>
          <a:r>
            <a:rPr lang="es-ES" sz="1400" b="1" i="0" dirty="0">
              <a:effectLst/>
              <a:latin typeface="Open Sans"/>
            </a:rPr>
            <a:t>Pérez-García et al. </a:t>
          </a:r>
          <a:r>
            <a:rPr lang="es-ES" sz="1400" b="0" i="0" dirty="0">
              <a:effectLst/>
              <a:latin typeface="Open Sans"/>
            </a:rPr>
            <a:t>(2020)</a:t>
          </a:r>
          <a:endParaRPr lang="es-ES" sz="1400" i="0" dirty="0"/>
        </a:p>
      </dgm:t>
    </dgm:pt>
    <dgm:pt modelId="{42520916-BE73-40A2-BD0E-A557C8EF1249}" type="parTrans" cxnId="{E9DA171F-DFD2-4A1A-8250-4951A0A8CF7D}">
      <dgm:prSet/>
      <dgm:spPr/>
      <dgm:t>
        <a:bodyPr/>
        <a:lstStyle/>
        <a:p>
          <a:endParaRPr lang="es-ES"/>
        </a:p>
      </dgm:t>
    </dgm:pt>
    <dgm:pt modelId="{5E9B774E-1E3E-488D-8E6B-4DE591233540}" type="sibTrans" cxnId="{E9DA171F-DFD2-4A1A-8250-4951A0A8CF7D}">
      <dgm:prSet/>
      <dgm:spPr/>
      <dgm:t>
        <a:bodyPr/>
        <a:lstStyle/>
        <a:p>
          <a:endParaRPr lang="es-ES"/>
        </a:p>
      </dgm:t>
    </dgm:pt>
    <dgm:pt modelId="{2549CFE9-87E9-427E-BCD7-7456B1B95FAB}">
      <dgm:prSet phldrT="[Texto]" custT="1"/>
      <dgm:spPr/>
      <dgm:t>
        <a:bodyPr/>
        <a:lstStyle/>
        <a:p>
          <a:r>
            <a:rPr lang="es-ES" sz="1400" b="0" i="1" dirty="0">
              <a:effectLst/>
              <a:latin typeface="Open Sans"/>
            </a:rPr>
            <a:t> </a:t>
          </a:r>
          <a:r>
            <a:rPr lang="es-ES" sz="1400" b="1" i="0" dirty="0">
              <a:effectLst/>
              <a:latin typeface="Open Sans"/>
            </a:rPr>
            <a:t>Pérez-García et al. </a:t>
          </a:r>
          <a:r>
            <a:rPr lang="es-ES" sz="1400" b="0" i="0" dirty="0">
              <a:effectLst/>
              <a:latin typeface="Open Sans"/>
            </a:rPr>
            <a:t>(2020) </a:t>
          </a:r>
          <a:endParaRPr lang="es-ES" sz="1400" i="0" dirty="0"/>
        </a:p>
      </dgm:t>
    </dgm:pt>
    <dgm:pt modelId="{A27317DB-DF0D-41A1-85A9-C800E2446B33}" type="parTrans" cxnId="{A2FBED7A-B2C3-40CE-AE1E-1A4324E04CD8}">
      <dgm:prSet/>
      <dgm:spPr/>
      <dgm:t>
        <a:bodyPr/>
        <a:lstStyle/>
        <a:p>
          <a:endParaRPr lang="es-ES"/>
        </a:p>
      </dgm:t>
    </dgm:pt>
    <dgm:pt modelId="{0E40AC36-B0CA-4A92-9C55-5E3C89ABC68B}" type="sibTrans" cxnId="{A2FBED7A-B2C3-40CE-AE1E-1A4324E04CD8}">
      <dgm:prSet/>
      <dgm:spPr/>
      <dgm:t>
        <a:bodyPr/>
        <a:lstStyle/>
        <a:p>
          <a:endParaRPr lang="es-ES"/>
        </a:p>
      </dgm:t>
    </dgm:pt>
    <dgm:pt modelId="{F4299815-321C-43B8-81B0-ABAB3CD6A2D3}">
      <dgm:prSet phldrT="[Texto]" custT="1"/>
      <dgm:spPr/>
      <dgm:t>
        <a:bodyPr/>
        <a:lstStyle/>
        <a:p>
          <a:r>
            <a:rPr lang="es-ES" sz="1400" b="1" i="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>
              <a:effectLst/>
              <a:latin typeface="Open Sans"/>
            </a:rPr>
            <a:t>. </a:t>
          </a:r>
          <a:endParaRPr lang="es-ES" sz="1100" b="1" dirty="0"/>
        </a:p>
      </dgm:t>
    </dgm:pt>
    <dgm:pt modelId="{A95BD047-4575-44D5-97DB-FA9870686AAC}" type="parTrans" cxnId="{30187A6B-5566-4035-AC3B-B8809E578B31}">
      <dgm:prSet/>
      <dgm:spPr/>
      <dgm:t>
        <a:bodyPr/>
        <a:lstStyle/>
        <a:p>
          <a:endParaRPr lang="es-ES"/>
        </a:p>
      </dgm:t>
    </dgm:pt>
    <dgm:pt modelId="{C46CF981-09E4-4DFB-BF3D-83206E89D6A2}" type="sibTrans" cxnId="{30187A6B-5566-4035-AC3B-B8809E578B31}">
      <dgm:prSet/>
      <dgm:spPr/>
      <dgm:t>
        <a:bodyPr/>
        <a:lstStyle/>
        <a:p>
          <a:endParaRPr lang="es-ES"/>
        </a:p>
      </dgm:t>
    </dgm:pt>
    <dgm:pt modelId="{8C3E1201-73BB-4057-8849-F1F11E25957A}">
      <dgm:prSet phldrT="[Texto]" custT="1"/>
      <dgm:spPr/>
      <dgm:t>
        <a:bodyPr/>
        <a:lstStyle/>
        <a:p>
          <a:endParaRPr lang="en-US" sz="1400"/>
        </a:p>
        <a:p>
          <a:r>
            <a:rPr lang="en-US" sz="1600" b="1"/>
            <a:t>Pérez, García et al. </a:t>
          </a:r>
          <a:r>
            <a:rPr lang="en-US" sz="1600"/>
            <a:t>(2020)</a:t>
          </a:r>
          <a:br>
            <a:rPr lang="en-US" sz="1400"/>
          </a:br>
          <a:endParaRPr lang="es-ES" sz="1400" dirty="0"/>
        </a:p>
      </dgm:t>
    </dgm:pt>
    <dgm:pt modelId="{37D7DFBD-E80F-42E0-B0FF-DA32D180AC4D}" type="parTrans" cxnId="{B3979B1F-DC14-472D-BCA4-60636DF34146}">
      <dgm:prSet/>
      <dgm:spPr/>
      <dgm:t>
        <a:bodyPr/>
        <a:lstStyle/>
        <a:p>
          <a:endParaRPr lang="es-ES"/>
        </a:p>
      </dgm:t>
    </dgm:pt>
    <dgm:pt modelId="{EA3F78C0-3209-4134-A828-B665D6890A42}" type="sibTrans" cxnId="{B3979B1F-DC14-472D-BCA4-60636DF34146}">
      <dgm:prSet/>
      <dgm:spPr/>
      <dgm:t>
        <a:bodyPr/>
        <a:lstStyle/>
        <a:p>
          <a:endParaRPr lang="es-ES"/>
        </a:p>
      </dgm:t>
    </dgm:pt>
    <dgm:pt modelId="{88351B28-99AC-4549-9D9C-E67E08AB9F23}">
      <dgm:prSet phldrT="[Texto]" custT="1"/>
      <dgm:spPr/>
      <dgm:t>
        <a:bodyPr/>
        <a:lstStyle/>
        <a:p>
          <a:r>
            <a:rPr lang="en-US" sz="1600" b="1"/>
            <a:t>Pérez, Martínez et al</a:t>
          </a:r>
          <a:r>
            <a:rPr lang="en-US" sz="1800" b="1"/>
            <a:t>.</a:t>
          </a:r>
          <a:r>
            <a:rPr lang="en-US" sz="1600" b="1"/>
            <a:t> </a:t>
          </a:r>
          <a:r>
            <a:rPr lang="en-US" sz="1600"/>
            <a:t>(2020)</a:t>
          </a:r>
          <a:endParaRPr lang="es-ES" sz="1600" dirty="0"/>
        </a:p>
      </dgm:t>
    </dgm:pt>
    <dgm:pt modelId="{FEA0B99D-BB12-4086-915D-53D7917044EE}" type="parTrans" cxnId="{6022F45D-C827-45D0-8D09-D37B640AAC08}">
      <dgm:prSet/>
      <dgm:spPr/>
      <dgm:t>
        <a:bodyPr/>
        <a:lstStyle/>
        <a:p>
          <a:endParaRPr lang="es-ES"/>
        </a:p>
      </dgm:t>
    </dgm:pt>
    <dgm:pt modelId="{F6A52CB7-2BAC-4E16-B762-8D1DFD392D99}" type="sibTrans" cxnId="{6022F45D-C827-45D0-8D09-D37B640AAC08}">
      <dgm:prSet/>
      <dgm:spPr/>
      <dgm:t>
        <a:bodyPr/>
        <a:lstStyle/>
        <a:p>
          <a:endParaRPr lang="es-ES"/>
        </a:p>
      </dgm:t>
    </dgm:pt>
    <dgm:pt modelId="{BEB9C49F-2667-40B4-B3FD-9D939E8511E3}">
      <dgm:prSet custT="1"/>
      <dgm:spPr/>
      <dgm:t>
        <a:bodyPr/>
        <a:lstStyle/>
        <a:p>
          <a:r>
            <a:rPr lang="es-ES" sz="2800" b="0" i="0">
              <a:effectLst/>
              <a:latin typeface="Open Sans"/>
            </a:rPr>
            <a:t>Ejemplo: </a:t>
          </a:r>
          <a:endParaRPr lang="es-ES" sz="2800" dirty="0"/>
        </a:p>
      </dgm:t>
    </dgm:pt>
    <dgm:pt modelId="{353AD27B-F17E-494E-9FB3-F61EB4050C72}" type="parTrans" cxnId="{512936B6-DE27-4377-82F6-D9C97270AC84}">
      <dgm:prSet/>
      <dgm:spPr/>
      <dgm:t>
        <a:bodyPr/>
        <a:lstStyle/>
        <a:p>
          <a:endParaRPr lang="es-ES"/>
        </a:p>
      </dgm:t>
    </dgm:pt>
    <dgm:pt modelId="{F7F643F4-A30B-4981-8175-CA17885F2E2A}" type="sibTrans" cxnId="{512936B6-DE27-4377-82F6-D9C97270AC84}">
      <dgm:prSet/>
      <dgm:spPr/>
      <dgm:t>
        <a:bodyPr/>
        <a:lstStyle/>
        <a:p>
          <a:endParaRPr lang="es-ES"/>
        </a:p>
      </dgm:t>
    </dgm:pt>
    <dgm:pt modelId="{9428C998-DC6B-4538-9C1C-19655CF3A707}" type="pres">
      <dgm:prSet presAssocID="{8348901C-D1E9-4E5B-8E05-8B9CFA6C25CB}" presName="Name0" presStyleCnt="0">
        <dgm:presLayoutVars>
          <dgm:dir/>
          <dgm:animLvl val="lvl"/>
          <dgm:resizeHandles val="exact"/>
        </dgm:presLayoutVars>
      </dgm:prSet>
      <dgm:spPr/>
    </dgm:pt>
    <dgm:pt modelId="{5183E428-583F-4BCD-B888-BD0994511D7A}" type="pres">
      <dgm:prSet presAssocID="{F4299815-321C-43B8-81B0-ABAB3CD6A2D3}" presName="boxAndChildren" presStyleCnt="0"/>
      <dgm:spPr/>
    </dgm:pt>
    <dgm:pt modelId="{749159FF-A7CD-4E49-A5DA-01003DD44FE6}" type="pres">
      <dgm:prSet presAssocID="{F4299815-321C-43B8-81B0-ABAB3CD6A2D3}" presName="parentTextBox" presStyleLbl="node1" presStyleIdx="0" presStyleCnt="3"/>
      <dgm:spPr/>
    </dgm:pt>
    <dgm:pt modelId="{25085FE8-1D0B-4615-AC99-4C1E51B4B1F0}" type="pres">
      <dgm:prSet presAssocID="{F4299815-321C-43B8-81B0-ABAB3CD6A2D3}" presName="entireBox" presStyleLbl="node1" presStyleIdx="0" presStyleCnt="3"/>
      <dgm:spPr/>
    </dgm:pt>
    <dgm:pt modelId="{A4136340-EB7C-45FD-8155-4A84A7939293}" type="pres">
      <dgm:prSet presAssocID="{F4299815-321C-43B8-81B0-ABAB3CD6A2D3}" presName="descendantBox" presStyleCnt="0"/>
      <dgm:spPr/>
    </dgm:pt>
    <dgm:pt modelId="{B0D7EEB7-5AF7-45E4-8EEB-785F8C184FA6}" type="pres">
      <dgm:prSet presAssocID="{8C3E1201-73BB-4057-8849-F1F11E25957A}" presName="childTextBox" presStyleLbl="fgAccFollowNode1" presStyleIdx="0" presStyleCnt="6">
        <dgm:presLayoutVars>
          <dgm:bulletEnabled val="1"/>
        </dgm:presLayoutVars>
      </dgm:prSet>
      <dgm:spPr/>
    </dgm:pt>
    <dgm:pt modelId="{949367C8-15A0-4C7E-AA4F-0131380540C3}" type="pres">
      <dgm:prSet presAssocID="{88351B28-99AC-4549-9D9C-E67E08AB9F23}" presName="childTextBox" presStyleLbl="fgAccFollowNode1" presStyleIdx="1" presStyleCnt="6">
        <dgm:presLayoutVars>
          <dgm:bulletEnabled val="1"/>
        </dgm:presLayoutVars>
      </dgm:prSet>
      <dgm:spPr/>
    </dgm:pt>
    <dgm:pt modelId="{B9ADFCEA-65FA-461A-A632-A803096BA51C}" type="pres">
      <dgm:prSet presAssocID="{A16DFE1B-71D8-421F-9C73-381AD25FC4DF}" presName="sp" presStyleCnt="0"/>
      <dgm:spPr/>
    </dgm:pt>
    <dgm:pt modelId="{91B02F5C-5E67-4816-AD8F-A6C9064664C2}" type="pres">
      <dgm:prSet presAssocID="{14CB9A89-6F97-4E2F-BE46-D1785B741C8A}" presName="arrowAndChildren" presStyleCnt="0"/>
      <dgm:spPr/>
    </dgm:pt>
    <dgm:pt modelId="{8AEF9D11-2F37-4469-82B3-34A7E3AAFD6D}" type="pres">
      <dgm:prSet presAssocID="{14CB9A89-6F97-4E2F-BE46-D1785B741C8A}" presName="parentTextArrow" presStyleLbl="node1" presStyleIdx="0" presStyleCnt="3"/>
      <dgm:spPr/>
    </dgm:pt>
    <dgm:pt modelId="{EEA7C3C7-BB2B-441B-AF2E-7EDC28B2E066}" type="pres">
      <dgm:prSet presAssocID="{14CB9A89-6F97-4E2F-BE46-D1785B741C8A}" presName="arrow" presStyleLbl="node1" presStyleIdx="1" presStyleCnt="3"/>
      <dgm:spPr/>
    </dgm:pt>
    <dgm:pt modelId="{93CBA986-8A5B-4653-BEC5-939D1384A218}" type="pres">
      <dgm:prSet presAssocID="{14CB9A89-6F97-4E2F-BE46-D1785B741C8A}" presName="descendantArrow" presStyleCnt="0"/>
      <dgm:spPr/>
    </dgm:pt>
    <dgm:pt modelId="{CF931B0C-BECC-4689-8AEC-2BEAA9193E98}" type="pres">
      <dgm:prSet presAssocID="{49A9288F-68C7-4B78-91AB-8875C56B7E29}" presName="childTextArrow" presStyleLbl="fgAccFollowNode1" presStyleIdx="2" presStyleCnt="6" custLinFactNeighborY="-11">
        <dgm:presLayoutVars>
          <dgm:bulletEnabled val="1"/>
        </dgm:presLayoutVars>
      </dgm:prSet>
      <dgm:spPr/>
    </dgm:pt>
    <dgm:pt modelId="{9284B497-3799-434B-AEE6-55B9BEBD35F9}" type="pres">
      <dgm:prSet presAssocID="{2549CFE9-87E9-427E-BCD7-7456B1B95FAB}" presName="childTextArrow" presStyleLbl="fgAccFollowNode1" presStyleIdx="3" presStyleCnt="6">
        <dgm:presLayoutVars>
          <dgm:bulletEnabled val="1"/>
        </dgm:presLayoutVars>
      </dgm:prSet>
      <dgm:spPr/>
    </dgm:pt>
    <dgm:pt modelId="{207615DD-C4C8-47EA-B1B0-AE8FCFD49896}" type="pres">
      <dgm:prSet presAssocID="{B8B0977F-01B7-4656-B0D3-69F2ABF92FD4}" presName="sp" presStyleCnt="0"/>
      <dgm:spPr/>
    </dgm:pt>
    <dgm:pt modelId="{C832EE21-1BB6-4D75-95D7-1CE2AE291AA4}" type="pres">
      <dgm:prSet presAssocID="{D85BABD8-C6B7-4EBB-B409-CD4B605BED75}" presName="arrowAndChildren" presStyleCnt="0"/>
      <dgm:spPr/>
    </dgm:pt>
    <dgm:pt modelId="{F7B530F0-856B-47A0-9795-C90F42B35F95}" type="pres">
      <dgm:prSet presAssocID="{D85BABD8-C6B7-4EBB-B409-CD4B605BED75}" presName="parentTextArrow" presStyleLbl="node1" presStyleIdx="1" presStyleCnt="3"/>
      <dgm:spPr/>
    </dgm:pt>
    <dgm:pt modelId="{F611E291-9303-4A8A-93D2-85C4286C47D2}" type="pres">
      <dgm:prSet presAssocID="{D85BABD8-C6B7-4EBB-B409-CD4B605BED75}" presName="arrow" presStyleLbl="node1" presStyleIdx="2" presStyleCnt="3"/>
      <dgm:spPr/>
    </dgm:pt>
    <dgm:pt modelId="{48D46697-976F-4A85-8AEF-1B23937435A4}" type="pres">
      <dgm:prSet presAssocID="{D85BABD8-C6B7-4EBB-B409-CD4B605BED75}" presName="descendantArrow" presStyleCnt="0"/>
      <dgm:spPr/>
    </dgm:pt>
    <dgm:pt modelId="{FCFD42E1-4148-4E63-AA69-2316A9BD2A18}" type="pres">
      <dgm:prSet presAssocID="{27E2542D-6199-409E-B329-B8D82B09928C}" presName="childTextArrow" presStyleLbl="fgAccFollowNode1" presStyleIdx="4" presStyleCnt="6">
        <dgm:presLayoutVars>
          <dgm:bulletEnabled val="1"/>
        </dgm:presLayoutVars>
      </dgm:prSet>
      <dgm:spPr/>
    </dgm:pt>
    <dgm:pt modelId="{481337EE-273E-46CB-9B6F-3D60C93C8C3D}" type="pres">
      <dgm:prSet presAssocID="{BEB9C49F-2667-40B4-B3FD-9D939E8511E3}" presName="childTextArrow" presStyleLbl="fgAccFollowNode1" presStyleIdx="5" presStyleCnt="6" custScaleX="2000000">
        <dgm:presLayoutVars>
          <dgm:bulletEnabled val="1"/>
        </dgm:presLayoutVars>
      </dgm:prSet>
      <dgm:spPr/>
    </dgm:pt>
  </dgm:ptLst>
  <dgm:cxnLst>
    <dgm:cxn modelId="{901CEE0B-3267-4248-B8D2-CA82E037FE3A}" type="presOf" srcId="{D85BABD8-C6B7-4EBB-B409-CD4B605BED75}" destId="{F611E291-9303-4A8A-93D2-85C4286C47D2}" srcOrd="1" destOrd="0" presId="urn:microsoft.com/office/officeart/2005/8/layout/process4"/>
    <dgm:cxn modelId="{8687AF11-078C-4326-B176-88B64127B76F}" type="presOf" srcId="{F4299815-321C-43B8-81B0-ABAB3CD6A2D3}" destId="{25085FE8-1D0B-4615-AC99-4C1E51B4B1F0}" srcOrd="1" destOrd="0" presId="urn:microsoft.com/office/officeart/2005/8/layout/process4"/>
    <dgm:cxn modelId="{98BE8F19-0566-48C5-A18E-D0BB3F84C658}" type="presOf" srcId="{88351B28-99AC-4549-9D9C-E67E08AB9F23}" destId="{949367C8-15A0-4C7E-AA4F-0131380540C3}" srcOrd="0" destOrd="0" presId="urn:microsoft.com/office/officeart/2005/8/layout/process4"/>
    <dgm:cxn modelId="{E9DA171F-DFD2-4A1A-8250-4951A0A8CF7D}" srcId="{14CB9A89-6F97-4E2F-BE46-D1785B741C8A}" destId="{49A9288F-68C7-4B78-91AB-8875C56B7E29}" srcOrd="0" destOrd="0" parTransId="{42520916-BE73-40A2-BD0E-A557C8EF1249}" sibTransId="{5E9B774E-1E3E-488D-8E6B-4DE591233540}"/>
    <dgm:cxn modelId="{B3979B1F-DC14-472D-BCA4-60636DF34146}" srcId="{F4299815-321C-43B8-81B0-ABAB3CD6A2D3}" destId="{8C3E1201-73BB-4057-8849-F1F11E25957A}" srcOrd="0" destOrd="0" parTransId="{37D7DFBD-E80F-42E0-B0FF-DA32D180AC4D}" sibTransId="{EA3F78C0-3209-4134-A828-B665D6890A42}"/>
    <dgm:cxn modelId="{9481E928-9C28-4C4F-B6AE-2E1D6FA61786}" type="presOf" srcId="{BEB9C49F-2667-40B4-B3FD-9D939E8511E3}" destId="{481337EE-273E-46CB-9B6F-3D60C93C8C3D}" srcOrd="0" destOrd="0" presId="urn:microsoft.com/office/officeart/2005/8/layout/process4"/>
    <dgm:cxn modelId="{2CDB3F3C-FFEB-4FE5-98FF-F55946D5B027}" type="presOf" srcId="{27E2542D-6199-409E-B329-B8D82B09928C}" destId="{FCFD42E1-4148-4E63-AA69-2316A9BD2A18}" srcOrd="0" destOrd="0" presId="urn:microsoft.com/office/officeart/2005/8/layout/process4"/>
    <dgm:cxn modelId="{6022F45D-C827-45D0-8D09-D37B640AAC08}" srcId="{F4299815-321C-43B8-81B0-ABAB3CD6A2D3}" destId="{88351B28-99AC-4549-9D9C-E67E08AB9F23}" srcOrd="1" destOrd="0" parTransId="{FEA0B99D-BB12-4086-915D-53D7917044EE}" sibTransId="{F6A52CB7-2BAC-4E16-B762-8D1DFD392D99}"/>
    <dgm:cxn modelId="{B9F3B565-55D6-4264-8288-B47F04F6DEEE}" type="presOf" srcId="{14CB9A89-6F97-4E2F-BE46-D1785B741C8A}" destId="{8AEF9D11-2F37-4469-82B3-34A7E3AAFD6D}" srcOrd="0" destOrd="0" presId="urn:microsoft.com/office/officeart/2005/8/layout/process4"/>
    <dgm:cxn modelId="{30187A6B-5566-4035-AC3B-B8809E578B31}" srcId="{8348901C-D1E9-4E5B-8E05-8B9CFA6C25CB}" destId="{F4299815-321C-43B8-81B0-ABAB3CD6A2D3}" srcOrd="2" destOrd="0" parTransId="{A95BD047-4575-44D5-97DB-FA9870686AAC}" sibTransId="{C46CF981-09E4-4DFB-BF3D-83206E89D6A2}"/>
    <dgm:cxn modelId="{E401D054-492C-4549-A80B-8CEE39120E3E}" type="presOf" srcId="{8C3E1201-73BB-4057-8849-F1F11E25957A}" destId="{B0D7EEB7-5AF7-45E4-8EEB-785F8C184FA6}" srcOrd="0" destOrd="0" presId="urn:microsoft.com/office/officeart/2005/8/layout/process4"/>
    <dgm:cxn modelId="{FCD8EA58-0C27-4425-8B7E-16F1A1D0EF43}" type="presOf" srcId="{49A9288F-68C7-4B78-91AB-8875C56B7E29}" destId="{CF931B0C-BECC-4689-8AEC-2BEAA9193E98}" srcOrd="0" destOrd="0" presId="urn:microsoft.com/office/officeart/2005/8/layout/process4"/>
    <dgm:cxn modelId="{F6907179-7FE1-4948-9439-A3FEFED96AF1}" srcId="{8348901C-D1E9-4E5B-8E05-8B9CFA6C25CB}" destId="{14CB9A89-6F97-4E2F-BE46-D1785B741C8A}" srcOrd="1" destOrd="0" parTransId="{D90FEBE3-9B6D-4E2B-8EFA-78C545558FB7}" sibTransId="{A16DFE1B-71D8-421F-9C73-381AD25FC4DF}"/>
    <dgm:cxn modelId="{A2FBED7A-B2C3-40CE-AE1E-1A4324E04CD8}" srcId="{14CB9A89-6F97-4E2F-BE46-D1785B741C8A}" destId="{2549CFE9-87E9-427E-BCD7-7456B1B95FAB}" srcOrd="1" destOrd="0" parTransId="{A27317DB-DF0D-41A1-85A9-C800E2446B33}" sibTransId="{0E40AC36-B0CA-4A92-9C55-5E3C89ABC68B}"/>
    <dgm:cxn modelId="{08CEA49E-FB6B-4EAF-8D20-9A9F15FD528B}" srcId="{D85BABD8-C6B7-4EBB-B409-CD4B605BED75}" destId="{27E2542D-6199-409E-B329-B8D82B09928C}" srcOrd="0" destOrd="0" parTransId="{5CD2BD53-A8A2-448B-80ED-D65E675BD776}" sibTransId="{214ED5F0-E905-4727-AEA3-E3CDD3717399}"/>
    <dgm:cxn modelId="{AA56D29E-64C4-4806-AC91-7FE5267B19A7}" type="presOf" srcId="{14CB9A89-6F97-4E2F-BE46-D1785B741C8A}" destId="{EEA7C3C7-BB2B-441B-AF2E-7EDC28B2E066}" srcOrd="1" destOrd="0" presId="urn:microsoft.com/office/officeart/2005/8/layout/process4"/>
    <dgm:cxn modelId="{C53CEAA1-E300-43DA-9644-BD8FF939F032}" type="presOf" srcId="{8348901C-D1E9-4E5B-8E05-8B9CFA6C25CB}" destId="{9428C998-DC6B-4538-9C1C-19655CF3A707}" srcOrd="0" destOrd="0" presId="urn:microsoft.com/office/officeart/2005/8/layout/process4"/>
    <dgm:cxn modelId="{512936B6-DE27-4377-82F6-D9C97270AC84}" srcId="{D85BABD8-C6B7-4EBB-B409-CD4B605BED75}" destId="{BEB9C49F-2667-40B4-B3FD-9D939E8511E3}" srcOrd="1" destOrd="0" parTransId="{353AD27B-F17E-494E-9FB3-F61EB4050C72}" sibTransId="{F7F643F4-A30B-4981-8175-CA17885F2E2A}"/>
    <dgm:cxn modelId="{247CECB6-4188-461E-8045-264E21858D1A}" type="presOf" srcId="{D85BABD8-C6B7-4EBB-B409-CD4B605BED75}" destId="{F7B530F0-856B-47A0-9795-C90F42B35F95}" srcOrd="0" destOrd="0" presId="urn:microsoft.com/office/officeart/2005/8/layout/process4"/>
    <dgm:cxn modelId="{F7AD57B7-6F23-44FF-9037-E9215FB3C772}" srcId="{8348901C-D1E9-4E5B-8E05-8B9CFA6C25CB}" destId="{D85BABD8-C6B7-4EBB-B409-CD4B605BED75}" srcOrd="0" destOrd="0" parTransId="{CE5159EE-0A28-4EF7-849A-9379C32D7A51}" sibTransId="{B8B0977F-01B7-4656-B0D3-69F2ABF92FD4}"/>
    <dgm:cxn modelId="{659E8ADC-1E1B-4478-8AB2-AC4352D9AAA1}" type="presOf" srcId="{F4299815-321C-43B8-81B0-ABAB3CD6A2D3}" destId="{749159FF-A7CD-4E49-A5DA-01003DD44FE6}" srcOrd="0" destOrd="0" presId="urn:microsoft.com/office/officeart/2005/8/layout/process4"/>
    <dgm:cxn modelId="{9F322AE9-2F88-4D8F-9A12-200BC3487485}" type="presOf" srcId="{2549CFE9-87E9-427E-BCD7-7456B1B95FAB}" destId="{9284B497-3799-434B-AEE6-55B9BEBD35F9}" srcOrd="0" destOrd="0" presId="urn:microsoft.com/office/officeart/2005/8/layout/process4"/>
    <dgm:cxn modelId="{4359A4DD-A4D8-4862-9F02-4FDD9196DD92}" type="presParOf" srcId="{9428C998-DC6B-4538-9C1C-19655CF3A707}" destId="{5183E428-583F-4BCD-B888-BD0994511D7A}" srcOrd="0" destOrd="0" presId="urn:microsoft.com/office/officeart/2005/8/layout/process4"/>
    <dgm:cxn modelId="{4361377E-503D-48FB-BE2E-7F5D43A152D7}" type="presParOf" srcId="{5183E428-583F-4BCD-B888-BD0994511D7A}" destId="{749159FF-A7CD-4E49-A5DA-01003DD44FE6}" srcOrd="0" destOrd="0" presId="urn:microsoft.com/office/officeart/2005/8/layout/process4"/>
    <dgm:cxn modelId="{BFD435B2-4D99-42CC-9430-4E04E36FD647}" type="presParOf" srcId="{5183E428-583F-4BCD-B888-BD0994511D7A}" destId="{25085FE8-1D0B-4615-AC99-4C1E51B4B1F0}" srcOrd="1" destOrd="0" presId="urn:microsoft.com/office/officeart/2005/8/layout/process4"/>
    <dgm:cxn modelId="{491F29F1-0E5E-4A11-A97E-94A9FCB5DD71}" type="presParOf" srcId="{5183E428-583F-4BCD-B888-BD0994511D7A}" destId="{A4136340-EB7C-45FD-8155-4A84A7939293}" srcOrd="2" destOrd="0" presId="urn:microsoft.com/office/officeart/2005/8/layout/process4"/>
    <dgm:cxn modelId="{ADEFE0B1-3646-4BB0-A629-01ED0B5D92A3}" type="presParOf" srcId="{A4136340-EB7C-45FD-8155-4A84A7939293}" destId="{B0D7EEB7-5AF7-45E4-8EEB-785F8C184FA6}" srcOrd="0" destOrd="0" presId="urn:microsoft.com/office/officeart/2005/8/layout/process4"/>
    <dgm:cxn modelId="{3AB87E10-7976-4F9B-9E40-308D9170FE4F}" type="presParOf" srcId="{A4136340-EB7C-45FD-8155-4A84A7939293}" destId="{949367C8-15A0-4C7E-AA4F-0131380540C3}" srcOrd="1" destOrd="0" presId="urn:microsoft.com/office/officeart/2005/8/layout/process4"/>
    <dgm:cxn modelId="{775CE6CB-8085-4E88-9BC5-941A67BEDD86}" type="presParOf" srcId="{9428C998-DC6B-4538-9C1C-19655CF3A707}" destId="{B9ADFCEA-65FA-461A-A632-A803096BA51C}" srcOrd="1" destOrd="0" presId="urn:microsoft.com/office/officeart/2005/8/layout/process4"/>
    <dgm:cxn modelId="{5AF57D22-8F3B-45B3-9931-D35847991302}" type="presParOf" srcId="{9428C998-DC6B-4538-9C1C-19655CF3A707}" destId="{91B02F5C-5E67-4816-AD8F-A6C9064664C2}" srcOrd="2" destOrd="0" presId="urn:microsoft.com/office/officeart/2005/8/layout/process4"/>
    <dgm:cxn modelId="{9C132C60-8E1D-4EB5-8CA3-382D2F934DDD}" type="presParOf" srcId="{91B02F5C-5E67-4816-AD8F-A6C9064664C2}" destId="{8AEF9D11-2F37-4469-82B3-34A7E3AAFD6D}" srcOrd="0" destOrd="0" presId="urn:microsoft.com/office/officeart/2005/8/layout/process4"/>
    <dgm:cxn modelId="{EA341F87-C3C0-4E94-AB5F-351A4F800B05}" type="presParOf" srcId="{91B02F5C-5E67-4816-AD8F-A6C9064664C2}" destId="{EEA7C3C7-BB2B-441B-AF2E-7EDC28B2E066}" srcOrd="1" destOrd="0" presId="urn:microsoft.com/office/officeart/2005/8/layout/process4"/>
    <dgm:cxn modelId="{DEF60036-6F9A-4E5D-A0AF-74ACF3E86346}" type="presParOf" srcId="{91B02F5C-5E67-4816-AD8F-A6C9064664C2}" destId="{93CBA986-8A5B-4653-BEC5-939D1384A218}" srcOrd="2" destOrd="0" presId="urn:microsoft.com/office/officeart/2005/8/layout/process4"/>
    <dgm:cxn modelId="{1658CD86-7C28-4795-B535-7E6BE3759A3E}" type="presParOf" srcId="{93CBA986-8A5B-4653-BEC5-939D1384A218}" destId="{CF931B0C-BECC-4689-8AEC-2BEAA9193E98}" srcOrd="0" destOrd="0" presId="urn:microsoft.com/office/officeart/2005/8/layout/process4"/>
    <dgm:cxn modelId="{0C7355EE-5E91-4533-B9CE-353A2FB249AD}" type="presParOf" srcId="{93CBA986-8A5B-4653-BEC5-939D1384A218}" destId="{9284B497-3799-434B-AEE6-55B9BEBD35F9}" srcOrd="1" destOrd="0" presId="urn:microsoft.com/office/officeart/2005/8/layout/process4"/>
    <dgm:cxn modelId="{8D79B0A7-B1A7-4187-91DF-794FDD19AD2D}" type="presParOf" srcId="{9428C998-DC6B-4538-9C1C-19655CF3A707}" destId="{207615DD-C4C8-47EA-B1B0-AE8FCFD49896}" srcOrd="3" destOrd="0" presId="urn:microsoft.com/office/officeart/2005/8/layout/process4"/>
    <dgm:cxn modelId="{84AEC2CD-5FD7-433C-BD6F-1E2515D2E2B1}" type="presParOf" srcId="{9428C998-DC6B-4538-9C1C-19655CF3A707}" destId="{C832EE21-1BB6-4D75-95D7-1CE2AE291AA4}" srcOrd="4" destOrd="0" presId="urn:microsoft.com/office/officeart/2005/8/layout/process4"/>
    <dgm:cxn modelId="{5499F46B-584A-4E02-9E05-3EE31AAFD8CD}" type="presParOf" srcId="{C832EE21-1BB6-4D75-95D7-1CE2AE291AA4}" destId="{F7B530F0-856B-47A0-9795-C90F42B35F95}" srcOrd="0" destOrd="0" presId="urn:microsoft.com/office/officeart/2005/8/layout/process4"/>
    <dgm:cxn modelId="{AA4C4D8A-7A64-472F-B6F4-1ADAB68159BA}" type="presParOf" srcId="{C832EE21-1BB6-4D75-95D7-1CE2AE291AA4}" destId="{F611E291-9303-4A8A-93D2-85C4286C47D2}" srcOrd="1" destOrd="0" presId="urn:microsoft.com/office/officeart/2005/8/layout/process4"/>
    <dgm:cxn modelId="{87889283-5201-4E7A-A82B-087C48567F0E}" type="presParOf" srcId="{C832EE21-1BB6-4D75-95D7-1CE2AE291AA4}" destId="{48D46697-976F-4A85-8AEF-1B23937435A4}" srcOrd="2" destOrd="0" presId="urn:microsoft.com/office/officeart/2005/8/layout/process4"/>
    <dgm:cxn modelId="{70F665EE-90E5-41B5-9148-6A9A71A3C672}" type="presParOf" srcId="{48D46697-976F-4A85-8AEF-1B23937435A4}" destId="{FCFD42E1-4148-4E63-AA69-2316A9BD2A18}" srcOrd="0" destOrd="0" presId="urn:microsoft.com/office/officeart/2005/8/layout/process4"/>
    <dgm:cxn modelId="{B9E84671-72CB-44D8-9B51-8D062256F991}" type="presParOf" srcId="{48D46697-976F-4A85-8AEF-1B23937435A4}" destId="{481337EE-273E-46CB-9B6F-3D60C93C8C3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3D7D21-B18C-42B7-95AE-34C7FB816D4D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DAA58C-51D6-413F-BA19-6DFCB72CDEFC}">
      <dgm:prSet phldrT="[Texto]" custT="1"/>
      <dgm:spPr/>
      <dgm:t>
        <a:bodyPr/>
        <a:lstStyle/>
        <a:p>
          <a:r>
            <a:rPr lang="es-MX" sz="4000" dirty="0"/>
            <a:t>et al.,</a:t>
          </a:r>
        </a:p>
      </dgm:t>
    </dgm:pt>
    <dgm:pt modelId="{FF45905B-055C-4098-9001-D15F5F5681C7}" type="parTrans" cxnId="{6CF1625B-B77A-46D6-B78B-25A1856E451C}">
      <dgm:prSet/>
      <dgm:spPr/>
      <dgm:t>
        <a:bodyPr/>
        <a:lstStyle/>
        <a:p>
          <a:endParaRPr lang="es-MX" sz="1200"/>
        </a:p>
      </dgm:t>
    </dgm:pt>
    <dgm:pt modelId="{B148C3DD-2FB5-4FB8-BF67-A0DA766BE1FB}" type="sibTrans" cxnId="{6CF1625B-B77A-46D6-B78B-25A1856E451C}">
      <dgm:prSet/>
      <dgm:spPr/>
      <dgm:t>
        <a:bodyPr/>
        <a:lstStyle/>
        <a:p>
          <a:endParaRPr lang="es-MX" sz="1200"/>
        </a:p>
      </dgm:t>
    </dgm:pt>
    <dgm:pt modelId="{C5912670-20A8-4325-8909-0586E05BE3F6}">
      <dgm:prSet phldrT="[Texto]" custT="1"/>
      <dgm:spPr/>
      <dgm:t>
        <a:bodyPr anchor="ctr" anchorCtr="0"/>
        <a:lstStyle/>
        <a:p>
          <a:r>
            <a:rPr lang="es-MX" sz="1800" dirty="0"/>
            <a:t>Cuando se incluye la información entre paréntesis (parentética)</a:t>
          </a:r>
        </a:p>
      </dgm:t>
    </dgm:pt>
    <dgm:pt modelId="{46ECCDD2-6463-4266-A6C6-7D8A7BA9B950}" type="parTrans" cxnId="{CD8891DC-29F0-4220-A8D9-C98BBF05ABFD}">
      <dgm:prSet/>
      <dgm:spPr/>
      <dgm:t>
        <a:bodyPr/>
        <a:lstStyle/>
        <a:p>
          <a:endParaRPr lang="es-MX" sz="1200"/>
        </a:p>
      </dgm:t>
    </dgm:pt>
    <dgm:pt modelId="{165ECB91-C45B-47C4-A957-3C639FE4E2EB}" type="sibTrans" cxnId="{CD8891DC-29F0-4220-A8D9-C98BBF05ABFD}">
      <dgm:prSet/>
      <dgm:spPr/>
      <dgm:t>
        <a:bodyPr/>
        <a:lstStyle/>
        <a:p>
          <a:endParaRPr lang="es-MX" sz="1200"/>
        </a:p>
      </dgm:t>
    </dgm:pt>
    <dgm:pt modelId="{2801E35F-AAEA-4CF8-97F7-FEBA80B9FEC1}">
      <dgm:prSet phldrT="[Texto]" custT="1"/>
      <dgm:spPr/>
      <dgm:t>
        <a:bodyPr/>
        <a:lstStyle/>
        <a:p>
          <a:r>
            <a:rPr lang="es-MX" sz="4000" dirty="0"/>
            <a:t>et al.</a:t>
          </a:r>
        </a:p>
      </dgm:t>
    </dgm:pt>
    <dgm:pt modelId="{CD18DDAE-D687-45A4-866A-043AE213B028}" type="parTrans" cxnId="{A36AE330-14A2-4914-A4F8-279AEFA14FB6}">
      <dgm:prSet/>
      <dgm:spPr/>
      <dgm:t>
        <a:bodyPr/>
        <a:lstStyle/>
        <a:p>
          <a:endParaRPr lang="es-MX" sz="1200"/>
        </a:p>
      </dgm:t>
    </dgm:pt>
    <dgm:pt modelId="{1EFB95B6-1352-4E78-B582-C32DB92B1099}" type="sibTrans" cxnId="{A36AE330-14A2-4914-A4F8-279AEFA14FB6}">
      <dgm:prSet/>
      <dgm:spPr/>
      <dgm:t>
        <a:bodyPr/>
        <a:lstStyle/>
        <a:p>
          <a:endParaRPr lang="es-MX" sz="1200"/>
        </a:p>
      </dgm:t>
    </dgm:pt>
    <dgm:pt modelId="{89965F28-1EB3-48C1-9FAA-5F07BE4E2496}">
      <dgm:prSet phldrT="[Texto]" custT="1"/>
      <dgm:spPr/>
      <dgm:t>
        <a:bodyPr anchor="ctr" anchorCtr="0"/>
        <a:lstStyle/>
        <a:p>
          <a:r>
            <a:rPr lang="es-MX" sz="1800" dirty="0"/>
            <a:t>Cuando se hace énfasis en el autor, ya sea en cita textual o paráfrasis (narrativa)</a:t>
          </a:r>
        </a:p>
      </dgm:t>
    </dgm:pt>
    <dgm:pt modelId="{C6295BD2-B834-48BD-9E2D-F6921AFD0C8F}" type="parTrans" cxnId="{4DBDD9BE-4D74-4C91-831F-41BCB274A5F8}">
      <dgm:prSet/>
      <dgm:spPr/>
      <dgm:t>
        <a:bodyPr/>
        <a:lstStyle/>
        <a:p>
          <a:endParaRPr lang="es-MX" sz="1200"/>
        </a:p>
      </dgm:t>
    </dgm:pt>
    <dgm:pt modelId="{D800245A-621F-437E-9017-AAEB258CF27D}" type="sibTrans" cxnId="{4DBDD9BE-4D74-4C91-831F-41BCB274A5F8}">
      <dgm:prSet/>
      <dgm:spPr/>
      <dgm:t>
        <a:bodyPr/>
        <a:lstStyle/>
        <a:p>
          <a:endParaRPr lang="es-MX" sz="1200"/>
        </a:p>
      </dgm:t>
    </dgm:pt>
    <dgm:pt modelId="{24932832-3DFE-4801-A4EA-B0CC76795E28}" type="pres">
      <dgm:prSet presAssocID="{103D7D21-B18C-42B7-95AE-34C7FB816D4D}" presName="Name0" presStyleCnt="0">
        <dgm:presLayoutVars>
          <dgm:dir/>
          <dgm:animLvl val="lvl"/>
          <dgm:resizeHandles/>
        </dgm:presLayoutVars>
      </dgm:prSet>
      <dgm:spPr/>
    </dgm:pt>
    <dgm:pt modelId="{2A1B68EB-1C74-4B6C-BAB0-AF9E65375506}" type="pres">
      <dgm:prSet presAssocID="{09DAA58C-51D6-413F-BA19-6DFCB72CDEFC}" presName="linNode" presStyleCnt="0"/>
      <dgm:spPr/>
    </dgm:pt>
    <dgm:pt modelId="{D5B33E5F-8149-426A-9CA7-3FDDA5E1B223}" type="pres">
      <dgm:prSet presAssocID="{09DAA58C-51D6-413F-BA19-6DFCB72CDEFC}" presName="parentShp" presStyleLbl="node1" presStyleIdx="0" presStyleCnt="2">
        <dgm:presLayoutVars>
          <dgm:bulletEnabled val="1"/>
        </dgm:presLayoutVars>
      </dgm:prSet>
      <dgm:spPr/>
    </dgm:pt>
    <dgm:pt modelId="{73DD4B83-45A1-40B8-B875-EE2DDE82FFDA}" type="pres">
      <dgm:prSet presAssocID="{09DAA58C-51D6-413F-BA19-6DFCB72CDEFC}" presName="childShp" presStyleLbl="bgAccFollowNode1" presStyleIdx="0" presStyleCnt="2">
        <dgm:presLayoutVars>
          <dgm:bulletEnabled val="1"/>
        </dgm:presLayoutVars>
      </dgm:prSet>
      <dgm:spPr/>
    </dgm:pt>
    <dgm:pt modelId="{68F26CF6-862D-4C28-BA14-BA25AA153EDD}" type="pres">
      <dgm:prSet presAssocID="{B148C3DD-2FB5-4FB8-BF67-A0DA766BE1FB}" presName="spacing" presStyleCnt="0"/>
      <dgm:spPr/>
    </dgm:pt>
    <dgm:pt modelId="{73097A8F-FC28-4D45-889D-9573C5161030}" type="pres">
      <dgm:prSet presAssocID="{2801E35F-AAEA-4CF8-97F7-FEBA80B9FEC1}" presName="linNode" presStyleCnt="0"/>
      <dgm:spPr/>
    </dgm:pt>
    <dgm:pt modelId="{C5EC6E6D-B0DB-44E1-AC3B-019862215504}" type="pres">
      <dgm:prSet presAssocID="{2801E35F-AAEA-4CF8-97F7-FEBA80B9FEC1}" presName="parentShp" presStyleLbl="node1" presStyleIdx="1" presStyleCnt="2">
        <dgm:presLayoutVars>
          <dgm:bulletEnabled val="1"/>
        </dgm:presLayoutVars>
      </dgm:prSet>
      <dgm:spPr/>
    </dgm:pt>
    <dgm:pt modelId="{141F8AF4-480B-4BE5-AED9-552D75AD8F4B}" type="pres">
      <dgm:prSet presAssocID="{2801E35F-AAEA-4CF8-97F7-FEBA80B9FEC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36AE330-14A2-4914-A4F8-279AEFA14FB6}" srcId="{103D7D21-B18C-42B7-95AE-34C7FB816D4D}" destId="{2801E35F-AAEA-4CF8-97F7-FEBA80B9FEC1}" srcOrd="1" destOrd="0" parTransId="{CD18DDAE-D687-45A4-866A-043AE213B028}" sibTransId="{1EFB95B6-1352-4E78-B582-C32DB92B1099}"/>
    <dgm:cxn modelId="{86F66C39-0963-4061-B3E6-B3724502991C}" type="presOf" srcId="{89965F28-1EB3-48C1-9FAA-5F07BE4E2496}" destId="{141F8AF4-480B-4BE5-AED9-552D75AD8F4B}" srcOrd="0" destOrd="0" presId="urn:microsoft.com/office/officeart/2005/8/layout/vList6"/>
    <dgm:cxn modelId="{6CF1625B-B77A-46D6-B78B-25A1856E451C}" srcId="{103D7D21-B18C-42B7-95AE-34C7FB816D4D}" destId="{09DAA58C-51D6-413F-BA19-6DFCB72CDEFC}" srcOrd="0" destOrd="0" parTransId="{FF45905B-055C-4098-9001-D15F5F5681C7}" sibTransId="{B148C3DD-2FB5-4FB8-BF67-A0DA766BE1FB}"/>
    <dgm:cxn modelId="{2678E84B-46C1-4F89-960C-6250CFCDED5F}" type="presOf" srcId="{09DAA58C-51D6-413F-BA19-6DFCB72CDEFC}" destId="{D5B33E5F-8149-426A-9CA7-3FDDA5E1B223}" srcOrd="0" destOrd="0" presId="urn:microsoft.com/office/officeart/2005/8/layout/vList6"/>
    <dgm:cxn modelId="{A81FCA85-73E8-44B6-87FE-DA3E42FBB354}" type="presOf" srcId="{103D7D21-B18C-42B7-95AE-34C7FB816D4D}" destId="{24932832-3DFE-4801-A4EA-B0CC76795E28}" srcOrd="0" destOrd="0" presId="urn:microsoft.com/office/officeart/2005/8/layout/vList6"/>
    <dgm:cxn modelId="{4DBDD9BE-4D74-4C91-831F-41BCB274A5F8}" srcId="{2801E35F-AAEA-4CF8-97F7-FEBA80B9FEC1}" destId="{89965F28-1EB3-48C1-9FAA-5F07BE4E2496}" srcOrd="0" destOrd="0" parTransId="{C6295BD2-B834-48BD-9E2D-F6921AFD0C8F}" sibTransId="{D800245A-621F-437E-9017-AAEB258CF27D}"/>
    <dgm:cxn modelId="{CD8891DC-29F0-4220-A8D9-C98BBF05ABFD}" srcId="{09DAA58C-51D6-413F-BA19-6DFCB72CDEFC}" destId="{C5912670-20A8-4325-8909-0586E05BE3F6}" srcOrd="0" destOrd="0" parTransId="{46ECCDD2-6463-4266-A6C6-7D8A7BA9B950}" sibTransId="{165ECB91-C45B-47C4-A957-3C639FE4E2EB}"/>
    <dgm:cxn modelId="{470A49F9-73C8-4854-9079-0CA93FCDCDE9}" type="presOf" srcId="{2801E35F-AAEA-4CF8-97F7-FEBA80B9FEC1}" destId="{C5EC6E6D-B0DB-44E1-AC3B-019862215504}" srcOrd="0" destOrd="0" presId="urn:microsoft.com/office/officeart/2005/8/layout/vList6"/>
    <dgm:cxn modelId="{AECB11FE-14E6-40AD-B2AF-759D51C9A79F}" type="presOf" srcId="{C5912670-20A8-4325-8909-0586E05BE3F6}" destId="{73DD4B83-45A1-40B8-B875-EE2DDE82FFDA}" srcOrd="0" destOrd="0" presId="urn:microsoft.com/office/officeart/2005/8/layout/vList6"/>
    <dgm:cxn modelId="{2AD823AF-C400-47FB-97D9-2E87D26B6BF9}" type="presParOf" srcId="{24932832-3DFE-4801-A4EA-B0CC76795E28}" destId="{2A1B68EB-1C74-4B6C-BAB0-AF9E65375506}" srcOrd="0" destOrd="0" presId="urn:microsoft.com/office/officeart/2005/8/layout/vList6"/>
    <dgm:cxn modelId="{6E634631-7099-4E06-8824-B8B71B9F30CD}" type="presParOf" srcId="{2A1B68EB-1C74-4B6C-BAB0-AF9E65375506}" destId="{D5B33E5F-8149-426A-9CA7-3FDDA5E1B223}" srcOrd="0" destOrd="0" presId="urn:microsoft.com/office/officeart/2005/8/layout/vList6"/>
    <dgm:cxn modelId="{0436E4A8-94A3-4101-B3AB-5BE97BC3A207}" type="presParOf" srcId="{2A1B68EB-1C74-4B6C-BAB0-AF9E65375506}" destId="{73DD4B83-45A1-40B8-B875-EE2DDE82FFDA}" srcOrd="1" destOrd="0" presId="urn:microsoft.com/office/officeart/2005/8/layout/vList6"/>
    <dgm:cxn modelId="{E937C6B8-202C-41BE-B235-78211E78BEBD}" type="presParOf" srcId="{24932832-3DFE-4801-A4EA-B0CC76795E28}" destId="{68F26CF6-862D-4C28-BA14-BA25AA153EDD}" srcOrd="1" destOrd="0" presId="urn:microsoft.com/office/officeart/2005/8/layout/vList6"/>
    <dgm:cxn modelId="{ACC71AF9-1B74-4968-93E4-1739DBB7F5C8}" type="presParOf" srcId="{24932832-3DFE-4801-A4EA-B0CC76795E28}" destId="{73097A8F-FC28-4D45-889D-9573C5161030}" srcOrd="2" destOrd="0" presId="urn:microsoft.com/office/officeart/2005/8/layout/vList6"/>
    <dgm:cxn modelId="{8F07FF68-C7E8-45CF-BD12-EFCB70EE548D}" type="presParOf" srcId="{73097A8F-FC28-4D45-889D-9573C5161030}" destId="{C5EC6E6D-B0DB-44E1-AC3B-019862215504}" srcOrd="0" destOrd="0" presId="urn:microsoft.com/office/officeart/2005/8/layout/vList6"/>
    <dgm:cxn modelId="{E046515E-B2AD-4F48-A854-C41B023FCAA1}" type="presParOf" srcId="{73097A8F-FC28-4D45-889D-9573C5161030}" destId="{141F8AF4-480B-4BE5-AED9-552D75AD8F4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082864-2A8F-4826-B4C4-4255A8D9FBBB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7B50C3-B82E-4654-838B-FCB929035679}">
      <dgm:prSet phldrT="[Texto]" custT="1"/>
      <dgm:spPr/>
      <dgm:t>
        <a:bodyPr/>
        <a:lstStyle/>
        <a:p>
          <a:r>
            <a:rPr lang="es-ES" sz="1400" b="1" i="0">
              <a:effectLst/>
              <a:latin typeface="Lato"/>
            </a:rPr>
            <a:t>Citar obras de un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utor </a:t>
          </a:r>
          <a:r>
            <a:rPr lang="es-ES" sz="1400" b="1">
              <a:latin typeface="Lato"/>
            </a:rPr>
            <a:t>e</a:t>
          </a:r>
          <a:r>
            <a:rPr lang="es-ES" sz="1400" b="1" i="0">
              <a:effectLst/>
              <a:latin typeface="Lato"/>
            </a:rPr>
            <a:t>ditadas en el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ño</a:t>
          </a:r>
          <a:endParaRPr lang="es-ES" sz="1400" dirty="0"/>
        </a:p>
      </dgm:t>
    </dgm:pt>
    <dgm:pt modelId="{122E4E52-1599-45FB-A434-90C6D2525E8A}" type="par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E3F2149-B223-4675-AC1D-67C043131FFB}" type="sib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A89A9E6-B1F2-434F-8D01-6E87A0BED0A0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Conocido como referencias gemelas</a:t>
          </a:r>
          <a:endParaRPr lang="es-ES" sz="1400" dirty="0"/>
        </a:p>
      </dgm:t>
    </dgm:pt>
    <dgm:pt modelId="{065C0953-812E-4BC9-9E35-0FDA52530F3E}" type="par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2A6BAFC-885D-4212-9549-0032F1383B77}" type="sib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4ECA7DB-0100-469B-8CB5-C7FB8A1CF6F3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27FD3B97-4887-4AFD-9D15-9D8FE90EFF8C}" type="par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C03DD59-B51C-4D99-9999-2BC1B726A61B}" type="sib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A37D2DA-353D-4D46-9915-351AF3AA5262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Identificar título de la obra y ordenarlo de acuerdo al abecedario </a:t>
          </a:r>
          <a:endParaRPr lang="es-ES" sz="1400" dirty="0"/>
        </a:p>
      </dgm:t>
    </dgm:pt>
    <dgm:pt modelId="{6591EE48-821B-44C2-BAC7-DA53A5F6676C}" type="par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650EC8D-5B74-4885-BEC0-D65251ECFAA2}" type="sib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40707C28-9E85-42BF-A554-130C78787035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D17F62D2-7D56-4CFE-99EB-AEC84CB957E2}" type="par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C31E42-B89C-4CF9-AEFD-AE55297D4735}" type="sib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9FF389-62D6-446F-87E9-6D7421D3A943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dirty="0">
            <a:effectLst/>
            <a:latin typeface="Open Sans"/>
          </a:endParaRPr>
        </a:p>
      </dgm:t>
    </dgm:pt>
    <dgm:pt modelId="{7188D506-B973-4B67-B1B3-AB75D0F5733F}" type="par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AA2436B-B0AE-43BD-96BB-45D8D544D79D}" type="sib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50780B9-1EC5-468D-80F2-A1524CF2428C}" type="pres">
      <dgm:prSet presAssocID="{23082864-2A8F-4826-B4C4-4255A8D9FBB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668E96F-FA75-4532-9F8E-15D5B43ACD5A}" type="pres">
      <dgm:prSet presAssocID="{CC7B50C3-B82E-4654-838B-FCB92903567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48240E0-9469-4F59-A42A-FA2ECFEA0E77}" type="pres">
      <dgm:prSet presAssocID="{CC7B50C3-B82E-4654-838B-FCB9290356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93089AD-F0A5-41D7-A334-F2D2395E67E9}" type="pres">
      <dgm:prSet presAssocID="{F4ECA7DB-0100-469B-8CB5-C7FB8A1CF6F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85BE6CD-F344-4D57-895F-326ABB2EEDEC}" type="pres">
      <dgm:prSet presAssocID="{F4ECA7DB-0100-469B-8CB5-C7FB8A1CF6F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844E89A-3215-4605-AD9B-EACEF8051F2E}" type="pres">
      <dgm:prSet presAssocID="{40707C28-9E85-42BF-A554-130C7878703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60FD529-B735-4C0D-842D-EFDA9C6507FD}" type="pres">
      <dgm:prSet presAssocID="{40707C28-9E85-42BF-A554-130C7878703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D53F01-8C50-45F3-B1E2-AEF5F7CCD7CA}" type="presOf" srcId="{0A37D2DA-353D-4D46-9915-351AF3AA5262}" destId="{E85BE6CD-F344-4D57-895F-326ABB2EEDEC}" srcOrd="0" destOrd="0" presId="urn:microsoft.com/office/officeart/2009/3/layout/IncreasingArrowsProcess"/>
    <dgm:cxn modelId="{B8479237-2FA3-463B-B214-0123F656F366}" type="presOf" srcId="{BA9FF389-62D6-446F-87E9-6D7421D3A943}" destId="{E60FD529-B735-4C0D-842D-EFDA9C6507FD}" srcOrd="0" destOrd="0" presId="urn:microsoft.com/office/officeart/2009/3/layout/IncreasingArrowsProcess"/>
    <dgm:cxn modelId="{D2EF154F-DD0C-4E9D-8488-B5C5A051FB36}" type="presOf" srcId="{23082864-2A8F-4826-B4C4-4255A8D9FBBB}" destId="{650780B9-1EC5-468D-80F2-A1524CF2428C}" srcOrd="0" destOrd="0" presId="urn:microsoft.com/office/officeart/2009/3/layout/IncreasingArrowsProcess"/>
    <dgm:cxn modelId="{CA07236F-4E8A-447D-8AD2-E4C2BE6A85EE}" type="presOf" srcId="{F4ECA7DB-0100-469B-8CB5-C7FB8A1CF6F3}" destId="{193089AD-F0A5-41D7-A334-F2D2395E67E9}" srcOrd="0" destOrd="0" presId="urn:microsoft.com/office/officeart/2009/3/layout/IncreasingArrowsProcess"/>
    <dgm:cxn modelId="{7732BC55-E796-4BEB-A19C-5338DA460BC2}" srcId="{23082864-2A8F-4826-B4C4-4255A8D9FBBB}" destId="{CC7B50C3-B82E-4654-838B-FCB929035679}" srcOrd="0" destOrd="0" parTransId="{122E4E52-1599-45FB-A434-90C6D2525E8A}" sibTransId="{CE3F2149-B223-4675-AC1D-67C043131FFB}"/>
    <dgm:cxn modelId="{50B29A78-5421-406A-AD8D-69FE85B48006}" type="presOf" srcId="{2A89A9E6-B1F2-434F-8D01-6E87A0BED0A0}" destId="{D48240E0-9469-4F59-A42A-FA2ECFEA0E77}" srcOrd="0" destOrd="0" presId="urn:microsoft.com/office/officeart/2009/3/layout/IncreasingArrowsProcess"/>
    <dgm:cxn modelId="{C53FD887-0EA2-4A0E-B052-BAC4F98CC2EF}" type="presOf" srcId="{CC7B50C3-B82E-4654-838B-FCB929035679}" destId="{7668E96F-FA75-4532-9F8E-15D5B43ACD5A}" srcOrd="0" destOrd="0" presId="urn:microsoft.com/office/officeart/2009/3/layout/IncreasingArrowsProcess"/>
    <dgm:cxn modelId="{5993719C-1BA9-4CDA-8E2A-2CCF44D5B4B4}" srcId="{F4ECA7DB-0100-469B-8CB5-C7FB8A1CF6F3}" destId="{0A37D2DA-353D-4D46-9915-351AF3AA5262}" srcOrd="0" destOrd="0" parTransId="{6591EE48-821B-44C2-BAC7-DA53A5F6676C}" sibTransId="{7650EC8D-5B74-4885-BEC0-D65251ECFAA2}"/>
    <dgm:cxn modelId="{FA4C86A6-25B1-4750-A00E-5CD08B7AEEBB}" type="presOf" srcId="{40707C28-9E85-42BF-A554-130C78787035}" destId="{1844E89A-3215-4605-AD9B-EACEF8051F2E}" srcOrd="0" destOrd="0" presId="urn:microsoft.com/office/officeart/2009/3/layout/IncreasingArrowsProcess"/>
    <dgm:cxn modelId="{8A668AB9-1818-441F-A6BF-069F255CC721}" srcId="{40707C28-9E85-42BF-A554-130C78787035}" destId="{BA9FF389-62D6-446F-87E9-6D7421D3A943}" srcOrd="0" destOrd="0" parTransId="{7188D506-B973-4B67-B1B3-AB75D0F5733F}" sibTransId="{DAA2436B-B0AE-43BD-96BB-45D8D544D79D}"/>
    <dgm:cxn modelId="{D753BDC2-3721-42D8-8D6C-B29BE3AC1E4C}" srcId="{23082864-2A8F-4826-B4C4-4255A8D9FBBB}" destId="{40707C28-9E85-42BF-A554-130C78787035}" srcOrd="2" destOrd="0" parTransId="{D17F62D2-7D56-4CFE-99EB-AEC84CB957E2}" sibTransId="{BAC31E42-B89C-4CF9-AEFD-AE55297D4735}"/>
    <dgm:cxn modelId="{C4B8EFD8-C2BE-4E94-AA46-381E2C09B572}" srcId="{23082864-2A8F-4826-B4C4-4255A8D9FBBB}" destId="{F4ECA7DB-0100-469B-8CB5-C7FB8A1CF6F3}" srcOrd="1" destOrd="0" parTransId="{27FD3B97-4887-4AFD-9D15-9D8FE90EFF8C}" sibTransId="{EC03DD59-B51C-4D99-9999-2BC1B726A61B}"/>
    <dgm:cxn modelId="{1B208EF3-353A-4A3C-9512-E09FD91A67D0}" srcId="{CC7B50C3-B82E-4654-838B-FCB929035679}" destId="{2A89A9E6-B1F2-434F-8D01-6E87A0BED0A0}" srcOrd="0" destOrd="0" parTransId="{065C0953-812E-4BC9-9E35-0FDA52530F3E}" sibTransId="{72A6BAFC-885D-4212-9549-0032F1383B77}"/>
    <dgm:cxn modelId="{E318099B-D429-4514-A5EA-51393CA3420A}" type="presParOf" srcId="{650780B9-1EC5-468D-80F2-A1524CF2428C}" destId="{7668E96F-FA75-4532-9F8E-15D5B43ACD5A}" srcOrd="0" destOrd="0" presId="urn:microsoft.com/office/officeart/2009/3/layout/IncreasingArrowsProcess"/>
    <dgm:cxn modelId="{CDCD1EE3-E6F8-46E2-876A-3BFE252C2E19}" type="presParOf" srcId="{650780B9-1EC5-468D-80F2-A1524CF2428C}" destId="{D48240E0-9469-4F59-A42A-FA2ECFEA0E77}" srcOrd="1" destOrd="0" presId="urn:microsoft.com/office/officeart/2009/3/layout/IncreasingArrowsProcess"/>
    <dgm:cxn modelId="{67332C27-985A-44C1-99B2-35621A59CBF5}" type="presParOf" srcId="{650780B9-1EC5-468D-80F2-A1524CF2428C}" destId="{193089AD-F0A5-41D7-A334-F2D2395E67E9}" srcOrd="2" destOrd="0" presId="urn:microsoft.com/office/officeart/2009/3/layout/IncreasingArrowsProcess"/>
    <dgm:cxn modelId="{F738D046-00AB-4A2C-91E9-947ECC2C96C1}" type="presParOf" srcId="{650780B9-1EC5-468D-80F2-A1524CF2428C}" destId="{E85BE6CD-F344-4D57-895F-326ABB2EEDEC}" srcOrd="3" destOrd="0" presId="urn:microsoft.com/office/officeart/2009/3/layout/IncreasingArrowsProcess"/>
    <dgm:cxn modelId="{ADACEEF1-70CA-4A99-B456-CE110225B3AB}" type="presParOf" srcId="{650780B9-1EC5-468D-80F2-A1524CF2428C}" destId="{1844E89A-3215-4605-AD9B-EACEF8051F2E}" srcOrd="4" destOrd="0" presId="urn:microsoft.com/office/officeart/2009/3/layout/IncreasingArrowsProcess"/>
    <dgm:cxn modelId="{827E29B0-8DB4-4D29-BBC9-CF79A28D70E8}" type="presParOf" srcId="{650780B9-1EC5-468D-80F2-A1524CF2428C}" destId="{E60FD529-B735-4C0D-842D-EFDA9C6507F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1D35FB-495F-4FD4-9E0B-8CB33284B9A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3629D40-CDA3-497D-B6E6-D120D30D518B}">
      <dgm:prSet phldrT="[Texto]" custT="1"/>
      <dgm:spPr/>
      <dgm:t>
        <a:bodyPr/>
        <a:lstStyle/>
        <a:p>
          <a:r>
            <a:rPr lang="pt-BR" sz="1400" b="1" i="0" dirty="0">
              <a:effectLst/>
              <a:latin typeface="Open Sans"/>
            </a:rPr>
            <a:t>Citas</a:t>
          </a:r>
          <a:br>
            <a:rPr lang="pt-BR" sz="1200" dirty="0"/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2000a)</a:t>
          </a:r>
          <a:br>
            <a:rPr lang="pt-BR" sz="1600" dirty="0">
              <a:latin typeface="+mn-lt"/>
            </a:rPr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2000b)</a:t>
          </a:r>
          <a:endParaRPr lang="es-ES" sz="1600" b="1" i="0" dirty="0">
            <a:effectLst/>
            <a:latin typeface="+mn-lt"/>
          </a:endParaRPr>
        </a:p>
      </dgm:t>
    </dgm:pt>
    <dgm:pt modelId="{8B52BC35-9AC9-4F02-8B5B-57893232F18D}" type="parTrans" cxnId="{AECBBF4B-9525-48A3-8DAD-01770D3BF331}">
      <dgm:prSet/>
      <dgm:spPr/>
      <dgm:t>
        <a:bodyPr/>
        <a:lstStyle/>
        <a:p>
          <a:endParaRPr lang="es-ES" sz="1600"/>
        </a:p>
      </dgm:t>
    </dgm:pt>
    <dgm:pt modelId="{CD1BEBBF-276F-4A35-846F-2243DF98E1F6}" type="sibTrans" cxnId="{AECBBF4B-9525-48A3-8DAD-01770D3BF331}">
      <dgm:prSet/>
      <dgm:spPr/>
      <dgm:t>
        <a:bodyPr/>
        <a:lstStyle/>
        <a:p>
          <a:endParaRPr lang="es-ES" sz="1600"/>
        </a:p>
      </dgm:t>
    </dgm:pt>
    <dgm:pt modelId="{ACDAAD79-3619-4125-941D-3D85E41F2777}">
      <dgm:prSet phldrT="[Texto]" custT="1"/>
      <dgm:spPr/>
      <dgm:t>
        <a:bodyPr/>
        <a:lstStyle/>
        <a:p>
          <a:endParaRPr lang="es-ES" sz="300" dirty="0"/>
        </a:p>
      </dgm:t>
    </dgm:pt>
    <dgm:pt modelId="{517D74DA-EF1B-4C64-9139-CFEBC0ECAD36}" type="parTrans" cxnId="{A517FB3F-38F1-402B-B99E-596201811C2C}">
      <dgm:prSet/>
      <dgm:spPr/>
      <dgm:t>
        <a:bodyPr/>
        <a:lstStyle/>
        <a:p>
          <a:endParaRPr lang="es-ES" sz="1600"/>
        </a:p>
      </dgm:t>
    </dgm:pt>
    <dgm:pt modelId="{B32519F9-65B9-4DBF-AA28-8E1B857ED131}" type="sibTrans" cxnId="{A517FB3F-38F1-402B-B99E-596201811C2C}">
      <dgm:prSet/>
      <dgm:spPr/>
      <dgm:t>
        <a:bodyPr/>
        <a:lstStyle/>
        <a:p>
          <a:endParaRPr lang="es-ES" sz="1600"/>
        </a:p>
      </dgm:t>
    </dgm:pt>
    <dgm:pt modelId="{9A741EC5-ECF0-4C68-8C05-CF4E92D66E0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Lista de Referencias</a:t>
          </a:r>
          <a:br>
            <a:rPr lang="es-ES" sz="1200" dirty="0"/>
          </a:b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SEP (2022a). </a:t>
          </a:r>
          <a:r>
            <a:rPr lang="es-ES" sz="1200" b="0" i="1" dirty="0">
              <a:effectLst/>
              <a:latin typeface="Open Sans"/>
            </a:rPr>
            <a:t>Nueva Escuela Mexicana</a:t>
          </a: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SEP (2022b). </a:t>
          </a:r>
          <a:r>
            <a:rPr lang="es-ES" sz="1200" b="0" i="1" dirty="0">
              <a:effectLst/>
              <a:latin typeface="Open Sans"/>
            </a:rPr>
            <a:t>Programa de Educación Preescolar.</a:t>
          </a:r>
          <a:endParaRPr lang="es-ES" sz="300" dirty="0"/>
        </a:p>
      </dgm:t>
    </dgm:pt>
    <dgm:pt modelId="{3CF741A3-54EE-4967-BCD9-4A569241007A}" type="parTrans" cxnId="{BB1A1A77-7452-475B-9B10-CD93830C4DC3}">
      <dgm:prSet/>
      <dgm:spPr/>
      <dgm:t>
        <a:bodyPr/>
        <a:lstStyle/>
        <a:p>
          <a:endParaRPr lang="es-ES" sz="1600"/>
        </a:p>
      </dgm:t>
    </dgm:pt>
    <dgm:pt modelId="{E9EC1A2D-4B0A-42B6-939A-D9BA996627F9}" type="sibTrans" cxnId="{BB1A1A77-7452-475B-9B10-CD93830C4DC3}">
      <dgm:prSet/>
      <dgm:spPr/>
      <dgm:t>
        <a:bodyPr/>
        <a:lstStyle/>
        <a:p>
          <a:endParaRPr lang="es-ES" sz="1600"/>
        </a:p>
      </dgm:t>
    </dgm:pt>
    <dgm:pt modelId="{EF8BCA56-0CB1-4F3F-962F-9DF95AE3F0EC}">
      <dgm:prSet phldrT="[Texto]" custT="1"/>
      <dgm:spPr/>
      <dgm:t>
        <a:bodyPr/>
        <a:lstStyle/>
        <a:p>
          <a:endParaRPr lang="es-ES" sz="300" dirty="0"/>
        </a:p>
      </dgm:t>
    </dgm:pt>
    <dgm:pt modelId="{C369D817-A8B2-4E97-B2A3-3B311D6F2170}" type="parTrans" cxnId="{EACC4A83-90D6-4286-9ABD-82AF81677A9B}">
      <dgm:prSet/>
      <dgm:spPr/>
      <dgm:t>
        <a:bodyPr/>
        <a:lstStyle/>
        <a:p>
          <a:endParaRPr lang="es-ES" sz="1600"/>
        </a:p>
      </dgm:t>
    </dgm:pt>
    <dgm:pt modelId="{43BCC750-4719-4C46-B788-B5EB55B36C87}" type="sibTrans" cxnId="{EACC4A83-90D6-4286-9ABD-82AF81677A9B}">
      <dgm:prSet/>
      <dgm:spPr/>
      <dgm:t>
        <a:bodyPr/>
        <a:lstStyle/>
        <a:p>
          <a:endParaRPr lang="es-ES" sz="1600"/>
        </a:p>
      </dgm:t>
    </dgm:pt>
    <dgm:pt modelId="{72030C96-26AF-4383-85B1-CBF268C256B8}" type="pres">
      <dgm:prSet presAssocID="{9A1D35FB-495F-4FD4-9E0B-8CB33284B9AF}" presName="linear" presStyleCnt="0">
        <dgm:presLayoutVars>
          <dgm:animLvl val="lvl"/>
          <dgm:resizeHandles val="exact"/>
        </dgm:presLayoutVars>
      </dgm:prSet>
      <dgm:spPr/>
    </dgm:pt>
    <dgm:pt modelId="{2DDD9C12-5351-4B30-841F-76DE045F771F}" type="pres">
      <dgm:prSet presAssocID="{63629D40-CDA3-497D-B6E6-D120D30D518B}" presName="parentText" presStyleLbl="node1" presStyleIdx="0" presStyleCnt="2" custLinFactY="-3296" custLinFactNeighborX="8511" custLinFactNeighborY="-100000">
        <dgm:presLayoutVars>
          <dgm:chMax val="0"/>
          <dgm:bulletEnabled val="1"/>
        </dgm:presLayoutVars>
      </dgm:prSet>
      <dgm:spPr/>
    </dgm:pt>
    <dgm:pt modelId="{6BF8FA0A-E2EE-46F6-9418-18D5F3431231}" type="pres">
      <dgm:prSet presAssocID="{63629D40-CDA3-497D-B6E6-D120D30D518B}" presName="childText" presStyleLbl="revTx" presStyleIdx="0" presStyleCnt="2" custLinFactNeighborX="8719" custLinFactNeighborY="-10898">
        <dgm:presLayoutVars>
          <dgm:bulletEnabled val="1"/>
        </dgm:presLayoutVars>
      </dgm:prSet>
      <dgm:spPr/>
    </dgm:pt>
    <dgm:pt modelId="{21EEB554-F24B-4AA1-A711-CD94234B4617}" type="pres">
      <dgm:prSet presAssocID="{9A741EC5-ECF0-4C68-8C05-CF4E92D66E03}" presName="parentText" presStyleLbl="node1" presStyleIdx="1" presStyleCnt="2" custLinFactNeighborX="-9448" custLinFactNeighborY="-4604">
        <dgm:presLayoutVars>
          <dgm:chMax val="0"/>
          <dgm:bulletEnabled val="1"/>
        </dgm:presLayoutVars>
      </dgm:prSet>
      <dgm:spPr/>
    </dgm:pt>
    <dgm:pt modelId="{0B5A00A5-2B44-413B-AE31-B78E1506C85E}" type="pres">
      <dgm:prSet presAssocID="{9A741EC5-ECF0-4C68-8C05-CF4E92D66E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80BC2B-6B7D-4128-8408-E3659E352147}" type="presOf" srcId="{63629D40-CDA3-497D-B6E6-D120D30D518B}" destId="{2DDD9C12-5351-4B30-841F-76DE045F771F}" srcOrd="0" destOrd="0" presId="urn:microsoft.com/office/officeart/2005/8/layout/vList2"/>
    <dgm:cxn modelId="{A517FB3F-38F1-402B-B99E-596201811C2C}" srcId="{63629D40-CDA3-497D-B6E6-D120D30D518B}" destId="{ACDAAD79-3619-4125-941D-3D85E41F2777}" srcOrd="0" destOrd="0" parTransId="{517D74DA-EF1B-4C64-9139-CFEBC0ECAD36}" sibTransId="{B32519F9-65B9-4DBF-AA28-8E1B857ED131}"/>
    <dgm:cxn modelId="{C5AA5840-9C8E-41FC-9555-B9ACD500A902}" type="presOf" srcId="{9A741EC5-ECF0-4C68-8C05-CF4E92D66E03}" destId="{21EEB554-F24B-4AA1-A711-CD94234B4617}" srcOrd="0" destOrd="0" presId="urn:microsoft.com/office/officeart/2005/8/layout/vList2"/>
    <dgm:cxn modelId="{AECBBF4B-9525-48A3-8DAD-01770D3BF331}" srcId="{9A1D35FB-495F-4FD4-9E0B-8CB33284B9AF}" destId="{63629D40-CDA3-497D-B6E6-D120D30D518B}" srcOrd="0" destOrd="0" parTransId="{8B52BC35-9AC9-4F02-8B5B-57893232F18D}" sibTransId="{CD1BEBBF-276F-4A35-846F-2243DF98E1F6}"/>
    <dgm:cxn modelId="{69C73A56-F1F6-4A4E-A348-E67D69197773}" type="presOf" srcId="{9A1D35FB-495F-4FD4-9E0B-8CB33284B9AF}" destId="{72030C96-26AF-4383-85B1-CBF268C256B8}" srcOrd="0" destOrd="0" presId="urn:microsoft.com/office/officeart/2005/8/layout/vList2"/>
    <dgm:cxn modelId="{BB1A1A77-7452-475B-9B10-CD93830C4DC3}" srcId="{9A1D35FB-495F-4FD4-9E0B-8CB33284B9AF}" destId="{9A741EC5-ECF0-4C68-8C05-CF4E92D66E03}" srcOrd="1" destOrd="0" parTransId="{3CF741A3-54EE-4967-BCD9-4A569241007A}" sibTransId="{E9EC1A2D-4B0A-42B6-939A-D9BA996627F9}"/>
    <dgm:cxn modelId="{EACC4A83-90D6-4286-9ABD-82AF81677A9B}" srcId="{9A741EC5-ECF0-4C68-8C05-CF4E92D66E03}" destId="{EF8BCA56-0CB1-4F3F-962F-9DF95AE3F0EC}" srcOrd="0" destOrd="0" parTransId="{C369D817-A8B2-4E97-B2A3-3B311D6F2170}" sibTransId="{43BCC750-4719-4C46-B788-B5EB55B36C87}"/>
    <dgm:cxn modelId="{C944DC9E-1AE1-4CE0-9BE9-CF49ED97B258}" type="presOf" srcId="{EF8BCA56-0CB1-4F3F-962F-9DF95AE3F0EC}" destId="{0B5A00A5-2B44-413B-AE31-B78E1506C85E}" srcOrd="0" destOrd="0" presId="urn:microsoft.com/office/officeart/2005/8/layout/vList2"/>
    <dgm:cxn modelId="{0697B3E7-0ACD-447C-8776-F2F28F0D890A}" type="presOf" srcId="{ACDAAD79-3619-4125-941D-3D85E41F2777}" destId="{6BF8FA0A-E2EE-46F6-9418-18D5F3431231}" srcOrd="0" destOrd="0" presId="urn:microsoft.com/office/officeart/2005/8/layout/vList2"/>
    <dgm:cxn modelId="{20678B78-192A-426A-A97B-7001A0394921}" type="presParOf" srcId="{72030C96-26AF-4383-85B1-CBF268C256B8}" destId="{2DDD9C12-5351-4B30-841F-76DE045F771F}" srcOrd="0" destOrd="0" presId="urn:microsoft.com/office/officeart/2005/8/layout/vList2"/>
    <dgm:cxn modelId="{70B0086A-E154-4FA3-82B0-CB80143CC0F1}" type="presParOf" srcId="{72030C96-26AF-4383-85B1-CBF268C256B8}" destId="{6BF8FA0A-E2EE-46F6-9418-18D5F3431231}" srcOrd="1" destOrd="0" presId="urn:microsoft.com/office/officeart/2005/8/layout/vList2"/>
    <dgm:cxn modelId="{4F83D334-FD95-478F-B64F-CAEC53E286D1}" type="presParOf" srcId="{72030C96-26AF-4383-85B1-CBF268C256B8}" destId="{21EEB554-F24B-4AA1-A711-CD94234B4617}" srcOrd="2" destOrd="0" presId="urn:microsoft.com/office/officeart/2005/8/layout/vList2"/>
    <dgm:cxn modelId="{19C57FEB-C70D-4F85-BADF-A476BC14B57A}" type="presParOf" srcId="{72030C96-26AF-4383-85B1-CBF268C256B8}" destId="{0B5A00A5-2B44-413B-AE31-B78E1506C8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8E7F-428E-498F-A4BD-9D826D549FFE}">
      <dsp:nvSpPr>
        <dsp:cNvPr id="0" name=""/>
        <dsp:cNvSpPr/>
      </dsp:nvSpPr>
      <dsp:spPr>
        <a:xfrm>
          <a:off x="6058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APA 7</a:t>
          </a:r>
          <a:endParaRPr lang="es-ES" sz="3200" kern="1200" dirty="0"/>
        </a:p>
      </dsp:txBody>
      <dsp:txXfrm>
        <a:off x="373927" y="1971443"/>
        <a:ext cx="1776227" cy="1776227"/>
      </dsp:txXfrm>
    </dsp:sp>
    <dsp:sp modelId="{5C5DE2F6-A88A-4026-87E0-F9CF3D4FF831}">
      <dsp:nvSpPr>
        <dsp:cNvPr id="0" name=""/>
        <dsp:cNvSpPr/>
      </dsp:nvSpPr>
      <dsp:spPr>
        <a:xfrm rot="19569481">
          <a:off x="253106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FAE6-B406-4961-9174-D9BAD3179BA6}">
      <dsp:nvSpPr>
        <dsp:cNvPr id="0" name=""/>
        <dsp:cNvSpPr/>
      </dsp:nvSpPr>
      <dsp:spPr>
        <a:xfrm rot="12830519">
          <a:off x="580390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DE0A1-05C8-43E5-96F2-E6D7B6858E94}">
      <dsp:nvSpPr>
        <dsp:cNvPr id="0" name=""/>
        <dsp:cNvSpPr/>
      </dsp:nvSpPr>
      <dsp:spPr>
        <a:xfrm>
          <a:off x="3196255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FD9C-8413-408B-BF2E-B4642DBAC2E4}">
      <dsp:nvSpPr>
        <dsp:cNvPr id="0" name=""/>
        <dsp:cNvSpPr/>
      </dsp:nvSpPr>
      <dsp:spPr>
        <a:xfrm>
          <a:off x="3489868" y="1780204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CITAS</a:t>
          </a:r>
        </a:p>
      </dsp:txBody>
      <dsp:txXfrm>
        <a:off x="3489868" y="1780204"/>
        <a:ext cx="2081987" cy="1249192"/>
      </dsp:txXfrm>
    </dsp:sp>
    <dsp:sp modelId="{9E5101C1-7B1E-44B6-B58D-C3EB2F92C579}">
      <dsp:nvSpPr>
        <dsp:cNvPr id="0" name=""/>
        <dsp:cNvSpPr/>
      </dsp:nvSpPr>
      <dsp:spPr>
        <a:xfrm>
          <a:off x="5571856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24E5-9C51-45DC-B252-235EA08EC28A}">
      <dsp:nvSpPr>
        <dsp:cNvPr id="0" name=""/>
        <dsp:cNvSpPr/>
      </dsp:nvSpPr>
      <dsp:spPr>
        <a:xfrm rot="2558555">
          <a:off x="248414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0F009-662B-41AD-9E8B-D5E7B1314DB4}">
      <dsp:nvSpPr>
        <dsp:cNvPr id="0" name=""/>
        <dsp:cNvSpPr/>
      </dsp:nvSpPr>
      <dsp:spPr>
        <a:xfrm rot="8241445">
          <a:off x="575698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2A5F-E259-4F08-B2C9-110FFC903D7D}">
      <dsp:nvSpPr>
        <dsp:cNvPr id="0" name=""/>
        <dsp:cNvSpPr/>
      </dsp:nvSpPr>
      <dsp:spPr>
        <a:xfrm>
          <a:off x="3196255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B8033-D76A-4D56-B0DB-E9A0B1374808}">
      <dsp:nvSpPr>
        <dsp:cNvPr id="0" name=""/>
        <dsp:cNvSpPr/>
      </dsp:nvSpPr>
      <dsp:spPr>
        <a:xfrm>
          <a:off x="3489868" y="2859557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 </a:t>
          </a:r>
        </a:p>
      </dsp:txBody>
      <dsp:txXfrm>
        <a:off x="3489868" y="2859557"/>
        <a:ext cx="2081987" cy="1249192"/>
      </dsp:txXfrm>
    </dsp:sp>
    <dsp:sp modelId="{E75720D5-0558-4FE8-AAC4-79BE397C7982}">
      <dsp:nvSpPr>
        <dsp:cNvPr id="0" name=""/>
        <dsp:cNvSpPr/>
      </dsp:nvSpPr>
      <dsp:spPr>
        <a:xfrm>
          <a:off x="5571856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F5649-5AA6-42A4-ACD0-0B8E2F02A8E8}">
      <dsp:nvSpPr>
        <dsp:cNvPr id="0" name=""/>
        <dsp:cNvSpPr/>
      </dsp:nvSpPr>
      <dsp:spPr>
        <a:xfrm>
          <a:off x="6543700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Es la idea que se extrae de un documento de manera </a:t>
          </a:r>
          <a:r>
            <a:rPr lang="es-ES" sz="2200" b="1" kern="1200"/>
            <a:t>textual</a:t>
          </a:r>
          <a:r>
            <a:rPr lang="es-ES" sz="2200" kern="1200"/>
            <a:t> o </a:t>
          </a:r>
          <a:r>
            <a:rPr lang="es-ES" sz="2200" b="1" kern="1200"/>
            <a:t>parafraseada</a:t>
          </a:r>
          <a:r>
            <a:rPr lang="es-ES" sz="2200" kern="1200"/>
            <a:t> </a:t>
          </a:r>
          <a:endParaRPr lang="es-ES" sz="2200" kern="1200" dirty="0"/>
        </a:p>
      </dsp:txBody>
      <dsp:txXfrm>
        <a:off x="6911569" y="1971443"/>
        <a:ext cx="1776227" cy="1776227"/>
      </dsp:txXfrm>
    </dsp:sp>
    <dsp:sp modelId="{CA1C3135-4C4E-4F9C-9CC4-69B3EEB609F2}">
      <dsp:nvSpPr>
        <dsp:cNvPr id="0" name=""/>
        <dsp:cNvSpPr/>
      </dsp:nvSpPr>
      <dsp:spPr>
        <a:xfrm>
          <a:off x="9055666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Sirve de fundamento al trabajo de investigación</a:t>
          </a:r>
          <a:endParaRPr lang="es-ES" sz="2200" kern="1200" dirty="0"/>
        </a:p>
      </dsp:txBody>
      <dsp:txXfrm>
        <a:off x="9423535" y="1971443"/>
        <a:ext cx="1776227" cy="17762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2C4A0-31C2-40E2-82BA-23E2BA7B9F40}">
      <dsp:nvSpPr>
        <dsp:cNvPr id="0" name=""/>
        <dsp:cNvSpPr/>
      </dsp:nvSpPr>
      <dsp:spPr>
        <a:xfrm>
          <a:off x="8484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Cuándo no emplearlas</a:t>
          </a:r>
        </a:p>
      </dsp:txBody>
      <dsp:txXfrm>
        <a:off x="53048" y="241418"/>
        <a:ext cx="2446753" cy="1432401"/>
      </dsp:txXfrm>
    </dsp:sp>
    <dsp:sp modelId="{81C7CA0C-177D-4D66-95E6-923555CB126F}">
      <dsp:nvSpPr>
        <dsp:cNvPr id="0" name=""/>
        <dsp:cNvSpPr/>
      </dsp:nvSpPr>
      <dsp:spPr>
        <a:xfrm>
          <a:off x="2767523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2767523" y="768950"/>
        <a:ext cx="376324" cy="377338"/>
      </dsp:txXfrm>
    </dsp:sp>
    <dsp:sp modelId="{504084B6-8689-41C4-84E1-6DE88636DF2C}">
      <dsp:nvSpPr>
        <dsp:cNvPr id="0" name=""/>
        <dsp:cNvSpPr/>
      </dsp:nvSpPr>
      <dsp:spPr>
        <a:xfrm>
          <a:off x="3558719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Para Resaltar una frase o término.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Algún número.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Por ejemplo: </a:t>
          </a:r>
        </a:p>
      </dsp:txBody>
      <dsp:txXfrm>
        <a:off x="3603283" y="241418"/>
        <a:ext cx="2446753" cy="1432401"/>
      </dsp:txXfrm>
    </dsp:sp>
    <dsp:sp modelId="{FC21F4FA-455E-452B-A34D-9D50E68F911B}">
      <dsp:nvSpPr>
        <dsp:cNvPr id="0" name=""/>
        <dsp:cNvSpPr/>
      </dsp:nvSpPr>
      <dsp:spPr>
        <a:xfrm>
          <a:off x="6317758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6317758" y="768950"/>
        <a:ext cx="376324" cy="377338"/>
      </dsp:txXfrm>
    </dsp:sp>
    <dsp:sp modelId="{389EA8C2-25FD-46C7-95C9-76534CE2672A}">
      <dsp:nvSpPr>
        <dsp:cNvPr id="0" name=""/>
        <dsp:cNvSpPr/>
      </dsp:nvSpPr>
      <dsp:spPr>
        <a:xfrm>
          <a:off x="7108953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“barreras para el aprendizaje y la participación”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Número “8”</a:t>
          </a:r>
        </a:p>
      </dsp:txBody>
      <dsp:txXfrm>
        <a:off x="7153517" y="241418"/>
        <a:ext cx="2446753" cy="1432401"/>
      </dsp:txXfrm>
    </dsp:sp>
    <dsp:sp modelId="{E35EFF69-0266-4BDF-BC6C-67A499078BD8}">
      <dsp:nvSpPr>
        <dsp:cNvPr id="0" name=""/>
        <dsp:cNvSpPr/>
      </dsp:nvSpPr>
      <dsp:spPr>
        <a:xfrm rot="5400000">
          <a:off x="7974378" y="2140615"/>
          <a:ext cx="805032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-5400000">
        <a:off x="8188225" y="2052549"/>
        <a:ext cx="377338" cy="616363"/>
      </dsp:txXfrm>
    </dsp:sp>
    <dsp:sp modelId="{843BF176-C467-4384-A3B2-9AD904F83372}">
      <dsp:nvSpPr>
        <dsp:cNvPr id="0" name=""/>
        <dsp:cNvSpPr/>
      </dsp:nvSpPr>
      <dsp:spPr>
        <a:xfrm>
          <a:off x="7108953" y="3237313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Si se quiere resaltar el concepto o terminología</a:t>
          </a:r>
          <a:endParaRPr lang="es-ES" sz="1800" kern="1200" dirty="0"/>
        </a:p>
      </dsp:txBody>
      <dsp:txXfrm>
        <a:off x="7153517" y="3281877"/>
        <a:ext cx="2446753" cy="1432401"/>
      </dsp:txXfrm>
    </dsp:sp>
    <dsp:sp modelId="{30A67324-3B69-4C06-A351-448D7A75B695}">
      <dsp:nvSpPr>
        <dsp:cNvPr id="0" name=""/>
        <dsp:cNvSpPr/>
      </dsp:nvSpPr>
      <dsp:spPr>
        <a:xfrm rot="10800000">
          <a:off x="6348189" y="3683629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6509471" y="3809409"/>
        <a:ext cx="376324" cy="377338"/>
      </dsp:txXfrm>
    </dsp:sp>
    <dsp:sp modelId="{6CC39C6A-9239-4813-B6B0-30E5ED159D75}">
      <dsp:nvSpPr>
        <dsp:cNvPr id="0" name=""/>
        <dsp:cNvSpPr/>
      </dsp:nvSpPr>
      <dsp:spPr>
        <a:xfrm>
          <a:off x="3558719" y="2732736"/>
          <a:ext cx="2535881" cy="2530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Escribir en cursiva la frase o término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1" kern="1200" dirty="0"/>
            <a:t>Barreras para el aprendizaje y la participación (BAP)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dirty="0"/>
            <a:t>Número 8</a:t>
          </a:r>
        </a:p>
      </dsp:txBody>
      <dsp:txXfrm>
        <a:off x="3632840" y="2806857"/>
        <a:ext cx="2387639" cy="2382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0DC3-B33E-495D-9CD3-AEB03026BD4A}">
      <dsp:nvSpPr>
        <dsp:cNvPr id="0" name=""/>
        <dsp:cNvSpPr/>
      </dsp:nvSpPr>
      <dsp:spPr>
        <a:xfrm rot="3193375">
          <a:off x="1144917" y="1243322"/>
          <a:ext cx="4776919" cy="293202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90E94-D293-46C0-9333-B115D772B121}">
      <dsp:nvSpPr>
        <dsp:cNvPr id="0" name=""/>
        <dsp:cNvSpPr/>
      </dsp:nvSpPr>
      <dsp:spPr>
        <a:xfrm>
          <a:off x="2946806" y="1504221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D450E6B-D8BA-4314-99A0-BB78ED879CA4}">
      <dsp:nvSpPr>
        <dsp:cNvPr id="0" name=""/>
        <dsp:cNvSpPr/>
      </dsp:nvSpPr>
      <dsp:spPr>
        <a:xfrm>
          <a:off x="3755650" y="2156629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3285101-A425-485D-ABD2-87C0AA2E9741}">
      <dsp:nvSpPr>
        <dsp:cNvPr id="0" name=""/>
        <dsp:cNvSpPr/>
      </dsp:nvSpPr>
      <dsp:spPr>
        <a:xfrm>
          <a:off x="4361837" y="2919577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5099C05-57B4-4F77-B32F-DDB669A8F23D}">
      <dsp:nvSpPr>
        <dsp:cNvPr id="0" name=""/>
        <dsp:cNvSpPr/>
      </dsp:nvSpPr>
      <dsp:spPr>
        <a:xfrm>
          <a:off x="1292687" y="28738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kern="1200" dirty="0"/>
        </a:p>
      </dsp:txBody>
      <dsp:txXfrm>
        <a:off x="1292687" y="287380"/>
        <a:ext cx="2205397" cy="866986"/>
      </dsp:txXfrm>
    </dsp:sp>
    <dsp:sp modelId="{360649D2-93E9-489B-B931-C02DC79A5006}">
      <dsp:nvSpPr>
        <dsp:cNvPr id="0" name=""/>
        <dsp:cNvSpPr/>
      </dsp:nvSpPr>
      <dsp:spPr>
        <a:xfrm>
          <a:off x="3889485" y="986097"/>
          <a:ext cx="4029861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kern="1200" dirty="0"/>
        </a:p>
      </dsp:txBody>
      <dsp:txXfrm>
        <a:off x="3889485" y="986097"/>
        <a:ext cx="4029861" cy="866986"/>
      </dsp:txXfrm>
    </dsp:sp>
    <dsp:sp modelId="{939E7A4F-674E-4A40-A15E-EF74AF74DBFD}">
      <dsp:nvSpPr>
        <dsp:cNvPr id="0" name=""/>
        <dsp:cNvSpPr/>
      </dsp:nvSpPr>
      <dsp:spPr>
        <a:xfrm>
          <a:off x="1886774" y="3506497"/>
          <a:ext cx="256302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aconsejable que como autor se ejercite la práctica de parafrasear</a:t>
          </a:r>
        </a:p>
      </dsp:txBody>
      <dsp:txXfrm>
        <a:off x="1886774" y="3506497"/>
        <a:ext cx="2563029" cy="866986"/>
      </dsp:txXfrm>
    </dsp:sp>
    <dsp:sp modelId="{0646281E-FE45-45AB-8D8E-FFEBD6C17522}">
      <dsp:nvSpPr>
        <dsp:cNvPr id="0" name=""/>
        <dsp:cNvSpPr/>
      </dsp:nvSpPr>
      <dsp:spPr>
        <a:xfrm>
          <a:off x="431068" y="2153269"/>
          <a:ext cx="2698553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Siempre debe incluir el (los) apellido(s) del autor(es) y el año de publicación. </a:t>
          </a:r>
          <a:endParaRPr lang="es-ES" sz="1800" b="1" strike="sngStrike" kern="1200" dirty="0"/>
        </a:p>
      </dsp:txBody>
      <dsp:txXfrm>
        <a:off x="431068" y="2153269"/>
        <a:ext cx="2698553" cy="866986"/>
      </dsp:txXfrm>
    </dsp:sp>
    <dsp:sp modelId="{64245C99-998D-4D43-BF09-6F424CF47E3E}">
      <dsp:nvSpPr>
        <dsp:cNvPr id="0" name=""/>
        <dsp:cNvSpPr/>
      </dsp:nvSpPr>
      <dsp:spPr>
        <a:xfrm>
          <a:off x="3861206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200" kern="1200" dirty="0"/>
            <a:t> </a:t>
          </a:r>
        </a:p>
      </dsp:txBody>
      <dsp:txXfrm>
        <a:off x="3861206" y="4551680"/>
        <a:ext cx="2980266" cy="8669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30D3-3AB8-4D20-9804-CA1E3CC8D015}">
      <dsp:nvSpPr>
        <dsp:cNvPr id="0" name=""/>
        <dsp:cNvSpPr/>
      </dsp:nvSpPr>
      <dsp:spPr>
        <a:xfrm>
          <a:off x="3644176" y="281262"/>
          <a:ext cx="3083667" cy="289353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5093" y="281262"/>
        <a:ext cx="1541833" cy="23871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03A3-19FA-4039-A00F-C965CCED44BC}">
      <dsp:nvSpPr>
        <dsp:cNvPr id="0" name=""/>
        <dsp:cNvSpPr/>
      </dsp:nvSpPr>
      <dsp:spPr>
        <a:xfrm>
          <a:off x="6313238" y="2409553"/>
          <a:ext cx="3311398" cy="29450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kern="1200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951593" y="3099407"/>
        <a:ext cx="2034688" cy="1513796"/>
      </dsp:txXfrm>
    </dsp:sp>
    <dsp:sp modelId="{EDE664E6-0589-46DF-9103-E746FA403AE7}">
      <dsp:nvSpPr>
        <dsp:cNvPr id="0" name=""/>
        <dsp:cNvSpPr/>
      </dsp:nvSpPr>
      <dsp:spPr>
        <a:xfrm>
          <a:off x="2453697" y="187034"/>
          <a:ext cx="2930616" cy="24556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40958" y="808992"/>
        <a:ext cx="1556094" cy="1211750"/>
      </dsp:txXfrm>
    </dsp:sp>
    <dsp:sp modelId="{8AE84384-1094-44BE-8E86-5E21D6D44BC5}">
      <dsp:nvSpPr>
        <dsp:cNvPr id="0" name=""/>
        <dsp:cNvSpPr/>
      </dsp:nvSpPr>
      <dsp:spPr>
        <a:xfrm rot="20700000">
          <a:off x="6218533" y="235819"/>
          <a:ext cx="2098551" cy="20985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kern="12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20700000">
        <a:off x="6678807" y="696093"/>
        <a:ext cx="1178003" cy="1178003"/>
      </dsp:txXfrm>
    </dsp:sp>
    <dsp:sp modelId="{44B41EC8-E6E7-4676-8CBC-4B28777F6230}">
      <dsp:nvSpPr>
        <dsp:cNvPr id="0" name=""/>
        <dsp:cNvSpPr/>
      </dsp:nvSpPr>
      <dsp:spPr>
        <a:xfrm rot="21349582">
          <a:off x="7636099" y="983875"/>
          <a:ext cx="2277788" cy="2378173"/>
        </a:xfrm>
        <a:prstGeom prst="circularArrow">
          <a:avLst>
            <a:gd name="adj1" fmla="val 4688"/>
            <a:gd name="adj2" fmla="val 299029"/>
            <a:gd name="adj3" fmla="val 2538323"/>
            <a:gd name="adj4" fmla="val 158143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98ED-C465-42B3-8DC9-0350187A66A4}">
      <dsp:nvSpPr>
        <dsp:cNvPr id="0" name=""/>
        <dsp:cNvSpPr/>
      </dsp:nvSpPr>
      <dsp:spPr>
        <a:xfrm rot="18891829">
          <a:off x="2013339" y="1004429"/>
          <a:ext cx="2738858" cy="27388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20C7F-4BB9-4CF5-9620-C5A00644C417}">
      <dsp:nvSpPr>
        <dsp:cNvPr id="0" name=""/>
        <dsp:cNvSpPr/>
      </dsp:nvSpPr>
      <dsp:spPr>
        <a:xfrm rot="3745887">
          <a:off x="4236491" y="97489"/>
          <a:ext cx="2953041" cy="2953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D8A5-7816-478F-A40E-1EDE5533DA24}">
      <dsp:nvSpPr>
        <dsp:cNvPr id="0" name=""/>
        <dsp:cNvSpPr/>
      </dsp:nvSpPr>
      <dsp:spPr>
        <a:xfrm>
          <a:off x="2968023" y="0"/>
          <a:ext cx="3034879" cy="30353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50D3-E37A-48A4-8B46-5A0AF68CC3B2}">
      <dsp:nvSpPr>
        <dsp:cNvPr id="0" name=""/>
        <dsp:cNvSpPr/>
      </dsp:nvSpPr>
      <dsp:spPr>
        <a:xfrm>
          <a:off x="3638831" y="1095850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kern="1200" dirty="0"/>
        </a:p>
      </dsp:txBody>
      <dsp:txXfrm>
        <a:off x="3638831" y="1095850"/>
        <a:ext cx="1686424" cy="843010"/>
      </dsp:txXfrm>
    </dsp:sp>
    <dsp:sp modelId="{1242718E-E972-4501-BF1B-8EB928AFE4A7}">
      <dsp:nvSpPr>
        <dsp:cNvPr id="0" name=""/>
        <dsp:cNvSpPr/>
      </dsp:nvSpPr>
      <dsp:spPr>
        <a:xfrm>
          <a:off x="2125096" y="1744028"/>
          <a:ext cx="3034879" cy="30353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A82A-E299-4CC5-BFEC-5F2546AEF71B}">
      <dsp:nvSpPr>
        <dsp:cNvPr id="0" name=""/>
        <dsp:cNvSpPr/>
      </dsp:nvSpPr>
      <dsp:spPr>
        <a:xfrm>
          <a:off x="2799324" y="2849967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kern="1200" dirty="0"/>
        </a:p>
      </dsp:txBody>
      <dsp:txXfrm>
        <a:off x="2799324" y="2849967"/>
        <a:ext cx="1686424" cy="843010"/>
      </dsp:txXfrm>
    </dsp:sp>
    <dsp:sp modelId="{321E4116-F62C-41FD-895C-3757D4722E35}">
      <dsp:nvSpPr>
        <dsp:cNvPr id="0" name=""/>
        <dsp:cNvSpPr/>
      </dsp:nvSpPr>
      <dsp:spPr>
        <a:xfrm>
          <a:off x="3184027" y="3696761"/>
          <a:ext cx="2607431" cy="26084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99E9-64B1-4E1F-9145-4CCF9D4AE075}">
      <dsp:nvSpPr>
        <dsp:cNvPr id="0" name=""/>
        <dsp:cNvSpPr/>
      </dsp:nvSpPr>
      <dsp:spPr>
        <a:xfrm>
          <a:off x="3674121" y="4622253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kern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kern="1200" dirty="0"/>
        </a:p>
      </dsp:txBody>
      <dsp:txXfrm>
        <a:off x="3674121" y="4622253"/>
        <a:ext cx="1686424" cy="843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38489-9E81-405C-B733-4B05D5A685E5}">
      <dsp:nvSpPr>
        <dsp:cNvPr id="0" name=""/>
        <dsp:cNvSpPr/>
      </dsp:nvSpPr>
      <dsp:spPr>
        <a:xfrm>
          <a:off x="0" y="65419"/>
          <a:ext cx="4303058" cy="336850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EE34E-A482-4499-90BF-893DAF017C97}">
      <dsp:nvSpPr>
        <dsp:cNvPr id="0" name=""/>
        <dsp:cNvSpPr/>
      </dsp:nvSpPr>
      <dsp:spPr>
        <a:xfrm>
          <a:off x="3248724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3248724" y="554709"/>
        <a:ext cx="624027" cy="1044000"/>
      </dsp:txXfrm>
    </dsp:sp>
    <dsp:sp modelId="{B262F7C1-775F-47C9-9E16-BFF154EE0E5A}">
      <dsp:nvSpPr>
        <dsp:cNvPr id="0" name=""/>
        <dsp:cNvSpPr/>
      </dsp:nvSpPr>
      <dsp:spPr>
        <a:xfrm>
          <a:off x="1088940" y="1148536"/>
          <a:ext cx="2026560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kern="12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kern="1200" dirty="0"/>
        </a:p>
      </dsp:txBody>
      <dsp:txXfrm>
        <a:off x="1088940" y="1148536"/>
        <a:ext cx="2026560" cy="1044000"/>
      </dsp:txXfrm>
    </dsp:sp>
    <dsp:sp modelId="{801A4681-31D0-4D2F-934C-A2C7DB03299C}">
      <dsp:nvSpPr>
        <dsp:cNvPr id="0" name=""/>
        <dsp:cNvSpPr/>
      </dsp:nvSpPr>
      <dsp:spPr>
        <a:xfrm>
          <a:off x="348525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348525" y="554709"/>
        <a:ext cx="624027" cy="1044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527098" y="615"/>
          <a:ext cx="458226" cy="4582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756212" y="615"/>
          <a:ext cx="2444807" cy="45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</dsp:txBody>
      <dsp:txXfrm>
        <a:off x="756212" y="615"/>
        <a:ext cx="2444807" cy="458226"/>
      </dsp:txXfrm>
    </dsp:sp>
    <dsp:sp modelId="{4B869D17-F94D-40E5-9685-B93A8191E8FB}">
      <dsp:nvSpPr>
        <dsp:cNvPr id="0" name=""/>
        <dsp:cNvSpPr/>
      </dsp:nvSpPr>
      <dsp:spPr>
        <a:xfrm>
          <a:off x="406954" y="458842"/>
          <a:ext cx="2539805" cy="253980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527098" y="565514"/>
          <a:ext cx="457165" cy="4571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930523" y="833600"/>
          <a:ext cx="2445338" cy="457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Acortar URL</a:t>
          </a:r>
        </a:p>
      </dsp:txBody>
      <dsp:txXfrm>
        <a:off x="930523" y="833600"/>
        <a:ext cx="2445338" cy="457165"/>
      </dsp:txXfrm>
    </dsp:sp>
    <dsp:sp modelId="{0583891B-3B3E-4979-8ADF-719553083055}">
      <dsp:nvSpPr>
        <dsp:cNvPr id="0" name=""/>
        <dsp:cNvSpPr/>
      </dsp:nvSpPr>
      <dsp:spPr>
        <a:xfrm>
          <a:off x="547558" y="1833030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547558" y="1833030"/>
        <a:ext cx="2445338" cy="554511"/>
      </dsp:txXfrm>
    </dsp:sp>
    <dsp:sp modelId="{180E10EF-B75C-4BFD-9C77-AA3D708756BB}">
      <dsp:nvSpPr>
        <dsp:cNvPr id="0" name=""/>
        <dsp:cNvSpPr/>
      </dsp:nvSpPr>
      <dsp:spPr>
        <a:xfrm>
          <a:off x="755681" y="1577190"/>
          <a:ext cx="199055" cy="1990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958106" y="1267801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https://bitly.com</a:t>
          </a:r>
        </a:p>
      </dsp:txBody>
      <dsp:txXfrm>
        <a:off x="958106" y="1267801"/>
        <a:ext cx="2445338" cy="5545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C94DF-3985-437C-802E-E4FD0A5F63AE}">
      <dsp:nvSpPr>
        <dsp:cNvPr id="0" name=""/>
        <dsp:cNvSpPr/>
      </dsp:nvSpPr>
      <dsp:spPr>
        <a:xfrm>
          <a:off x="1453765" y="259"/>
          <a:ext cx="2203218" cy="19345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AEDB01-43A2-44B0-9817-438E23E7B150}">
      <dsp:nvSpPr>
        <dsp:cNvPr id="0" name=""/>
        <dsp:cNvSpPr/>
      </dsp:nvSpPr>
      <dsp:spPr>
        <a:xfrm>
          <a:off x="1679667" y="81572"/>
          <a:ext cx="348197" cy="34819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99E7F2-12BE-4CAC-AFB4-BCEB9CBB545F}">
      <dsp:nvSpPr>
        <dsp:cNvPr id="0" name=""/>
        <dsp:cNvSpPr/>
      </dsp:nvSpPr>
      <dsp:spPr>
        <a:xfrm>
          <a:off x="2038952" y="246479"/>
          <a:ext cx="1862478" cy="34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OBTENER DOI</a:t>
          </a:r>
          <a:endParaRPr lang="es-ES" sz="1000" b="1" kern="1200" dirty="0"/>
        </a:p>
      </dsp:txBody>
      <dsp:txXfrm>
        <a:off x="2038952" y="246479"/>
        <a:ext cx="1862478" cy="348197"/>
      </dsp:txXfrm>
    </dsp:sp>
    <dsp:sp modelId="{18C10712-34D0-4C8A-AED4-6630FE08B482}">
      <dsp:nvSpPr>
        <dsp:cNvPr id="0" name=""/>
        <dsp:cNvSpPr/>
      </dsp:nvSpPr>
      <dsp:spPr>
        <a:xfrm>
          <a:off x="1655300" y="652560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hlinkClick xmlns:r="http://schemas.openxmlformats.org/officeDocument/2006/relationships" r:id="rId1"/>
            </a:rPr>
            <a:t>Crossref</a:t>
          </a:r>
          <a:r>
            <a:rPr lang="en-US" sz="1800" kern="1200" dirty="0">
              <a:hlinkClick xmlns:r="http://schemas.openxmlformats.org/officeDocument/2006/relationships" r:id="rId1"/>
            </a:rPr>
            <a:t> Metadata Search</a:t>
          </a:r>
          <a:endParaRPr lang="es-ES" sz="1800" kern="1200" dirty="0"/>
        </a:p>
      </dsp:txBody>
      <dsp:txXfrm>
        <a:off x="1655300" y="652560"/>
        <a:ext cx="1862478" cy="294737"/>
      </dsp:txXfrm>
    </dsp:sp>
    <dsp:sp modelId="{CD2BECE4-FB87-4C41-AD19-B9F9CAE69E8C}">
      <dsp:nvSpPr>
        <dsp:cNvPr id="0" name=""/>
        <dsp:cNvSpPr/>
      </dsp:nvSpPr>
      <dsp:spPr>
        <a:xfrm>
          <a:off x="1853765" y="724507"/>
          <a:ext cx="105803" cy="1058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70D5DB-D7DA-4CD2-821F-F3518CFD9D4A}">
      <dsp:nvSpPr>
        <dsp:cNvPr id="0" name=""/>
        <dsp:cNvSpPr/>
      </dsp:nvSpPr>
      <dsp:spPr>
        <a:xfrm>
          <a:off x="1621440" y="1218677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621440" y="1218677"/>
        <a:ext cx="1862478" cy="294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801D-72F5-48E9-B0D2-A4D880DAD771}">
      <dsp:nvSpPr>
        <dsp:cNvPr id="0" name=""/>
        <dsp:cNvSpPr/>
      </dsp:nvSpPr>
      <dsp:spPr>
        <a:xfrm>
          <a:off x="10447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24" y="266041"/>
        <a:ext cx="3012957" cy="1763873"/>
      </dsp:txXfrm>
    </dsp:sp>
    <dsp:sp modelId="{25433957-ECED-47E0-B144-7A709C7F0D1E}">
      <dsp:nvSpPr>
        <dsp:cNvPr id="0" name=""/>
        <dsp:cNvSpPr/>
      </dsp:nvSpPr>
      <dsp:spPr>
        <a:xfrm>
          <a:off x="3407958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3407958" y="915647"/>
        <a:ext cx="463410" cy="464660"/>
      </dsp:txXfrm>
    </dsp:sp>
    <dsp:sp modelId="{DAA89E61-5221-4AE3-ADA5-BA4A5085CA65}">
      <dsp:nvSpPr>
        <dsp:cNvPr id="0" name=""/>
        <dsp:cNvSpPr/>
      </dsp:nvSpPr>
      <dsp:spPr>
        <a:xfrm>
          <a:off x="4382244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266041"/>
        <a:ext cx="3012957" cy="1763873"/>
      </dsp:txXfrm>
    </dsp:sp>
    <dsp:sp modelId="{58C6A141-7FEF-44DD-A0A4-41127AD377B4}">
      <dsp:nvSpPr>
        <dsp:cNvPr id="0" name=""/>
        <dsp:cNvSpPr/>
      </dsp:nvSpPr>
      <dsp:spPr>
        <a:xfrm>
          <a:off x="7779754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779754" y="915647"/>
        <a:ext cx="463410" cy="464660"/>
      </dsp:txXfrm>
    </dsp:sp>
    <dsp:sp modelId="{08CE0D2B-0CFD-4356-8A9C-DE0F5574CF9A}">
      <dsp:nvSpPr>
        <dsp:cNvPr id="0" name=""/>
        <dsp:cNvSpPr/>
      </dsp:nvSpPr>
      <dsp:spPr>
        <a:xfrm>
          <a:off x="8754040" y="79420"/>
          <a:ext cx="3122711" cy="2137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6634" y="142014"/>
        <a:ext cx="2997523" cy="2011927"/>
      </dsp:txXfrm>
    </dsp:sp>
    <dsp:sp modelId="{9D059216-44AE-4732-9E59-C26D64B1626F}">
      <dsp:nvSpPr>
        <dsp:cNvPr id="0" name=""/>
        <dsp:cNvSpPr/>
      </dsp:nvSpPr>
      <dsp:spPr>
        <a:xfrm rot="5400000">
          <a:off x="9984388" y="2435125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 rot="-5400000">
        <a:off x="10083065" y="2491334"/>
        <a:ext cx="464660" cy="463410"/>
      </dsp:txXfrm>
    </dsp:sp>
    <dsp:sp modelId="{906084B0-31D0-416A-AF6E-8C34996D0FFE}">
      <dsp:nvSpPr>
        <dsp:cNvPr id="0" name=""/>
        <dsp:cNvSpPr/>
      </dsp:nvSpPr>
      <dsp:spPr>
        <a:xfrm>
          <a:off x="8754040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8917" y="3520496"/>
        <a:ext cx="3012957" cy="1763873"/>
      </dsp:txXfrm>
    </dsp:sp>
    <dsp:sp modelId="{1FBD6F37-2677-4183-B409-8C9409DDB5DC}">
      <dsp:nvSpPr>
        <dsp:cNvPr id="0" name=""/>
        <dsp:cNvSpPr/>
      </dsp:nvSpPr>
      <dsp:spPr>
        <a:xfrm rot="10800000">
          <a:off x="7817227" y="4015217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 rot="10800000">
        <a:off x="8015831" y="4170103"/>
        <a:ext cx="463410" cy="464660"/>
      </dsp:txXfrm>
    </dsp:sp>
    <dsp:sp modelId="{A2457000-0078-4652-AF57-0AC56949D624}">
      <dsp:nvSpPr>
        <dsp:cNvPr id="0" name=""/>
        <dsp:cNvSpPr/>
      </dsp:nvSpPr>
      <dsp:spPr>
        <a:xfrm>
          <a:off x="4382244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3520496"/>
        <a:ext cx="3012957" cy="17638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1756949" y="947"/>
          <a:ext cx="827913" cy="827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2170906" y="947"/>
          <a:ext cx="4417218" cy="82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</dsp:txBody>
      <dsp:txXfrm>
        <a:off x="2170906" y="947"/>
        <a:ext cx="4417218" cy="827913"/>
      </dsp:txXfrm>
    </dsp:sp>
    <dsp:sp modelId="{4B869D17-F94D-40E5-9685-B93A8191E8FB}">
      <dsp:nvSpPr>
        <dsp:cNvPr id="0" name=""/>
        <dsp:cNvSpPr/>
      </dsp:nvSpPr>
      <dsp:spPr>
        <a:xfrm>
          <a:off x="1539875" y="828860"/>
          <a:ext cx="4588859" cy="45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1756949" y="1021592"/>
          <a:ext cx="825994" cy="82599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2485846" y="1505963"/>
          <a:ext cx="4418177" cy="82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Acortar URL</a:t>
          </a:r>
        </a:p>
      </dsp:txBody>
      <dsp:txXfrm>
        <a:off x="2485846" y="1505963"/>
        <a:ext cx="4418177" cy="825994"/>
      </dsp:txXfrm>
    </dsp:sp>
    <dsp:sp modelId="{0583891B-3B3E-4979-8ADF-719553083055}">
      <dsp:nvSpPr>
        <dsp:cNvPr id="0" name=""/>
        <dsp:cNvSpPr/>
      </dsp:nvSpPr>
      <dsp:spPr>
        <a:xfrm>
          <a:off x="1706656" y="2802284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1706656" y="2802284"/>
        <a:ext cx="4418177" cy="444727"/>
      </dsp:txXfrm>
    </dsp:sp>
    <dsp:sp modelId="{180E10EF-B75C-4BFD-9C77-AA3D708756BB}">
      <dsp:nvSpPr>
        <dsp:cNvPr id="0" name=""/>
        <dsp:cNvSpPr/>
      </dsp:nvSpPr>
      <dsp:spPr>
        <a:xfrm>
          <a:off x="2169947" y="2292315"/>
          <a:ext cx="159645" cy="15964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2296306" y="4271853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https://bitly.com</a:t>
          </a:r>
        </a:p>
      </dsp:txBody>
      <dsp:txXfrm>
        <a:off x="2296306" y="4271853"/>
        <a:ext cx="4418177" cy="44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EC0B4-9372-45CE-BD14-BC38F0ABE32A}">
      <dsp:nvSpPr>
        <dsp:cNvPr id="0" name=""/>
        <dsp:cNvSpPr/>
      </dsp:nvSpPr>
      <dsp:spPr>
        <a:xfrm>
          <a:off x="421640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35E72-BC94-4999-9B1D-B41E6F05DE3D}">
      <dsp:nvSpPr>
        <dsp:cNvPr id="0" name=""/>
        <dsp:cNvSpPr/>
      </dsp:nvSpPr>
      <dsp:spPr>
        <a:xfrm>
          <a:off x="542412" y="120771"/>
          <a:ext cx="966173" cy="96617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57B8B-442E-40D4-BA85-732EB2568D68}">
      <dsp:nvSpPr>
        <dsp:cNvPr id="0" name=""/>
        <dsp:cNvSpPr/>
      </dsp:nvSpPr>
      <dsp:spPr>
        <a:xfrm>
          <a:off x="-967233" y="1529845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baseline="0" dirty="0"/>
            <a:t> </a:t>
          </a:r>
          <a:endParaRPr lang="es-ES" sz="2100" kern="1200" dirty="0"/>
        </a:p>
      </dsp:txBody>
      <dsp:txXfrm>
        <a:off x="-967233" y="1529845"/>
        <a:ext cx="3502377" cy="724629"/>
      </dsp:txXfrm>
    </dsp:sp>
    <dsp:sp modelId="{ECB90F6C-9597-4555-B3C3-3ACE43074478}">
      <dsp:nvSpPr>
        <dsp:cNvPr id="0" name=""/>
        <dsp:cNvSpPr/>
      </dsp:nvSpPr>
      <dsp:spPr>
        <a:xfrm>
          <a:off x="1267042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/>
            <a:t>Apellido del autor, fecha y página.</a:t>
          </a:r>
        </a:p>
      </dsp:txBody>
      <dsp:txXfrm>
        <a:off x="1267042" y="0"/>
        <a:ext cx="2415433" cy="4830866"/>
      </dsp:txXfrm>
    </dsp:sp>
    <dsp:sp modelId="{3B03BF1E-55A6-46FE-86F8-152A9D9B0D1C}">
      <dsp:nvSpPr>
        <dsp:cNvPr id="0" name=""/>
        <dsp:cNvSpPr/>
      </dsp:nvSpPr>
      <dsp:spPr>
        <a:xfrm>
          <a:off x="4176022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7A49B-7F5C-49FF-9172-1CA572C18E95}">
      <dsp:nvSpPr>
        <dsp:cNvPr id="0" name=""/>
        <dsp:cNvSpPr/>
      </dsp:nvSpPr>
      <dsp:spPr>
        <a:xfrm>
          <a:off x="4296794" y="120771"/>
          <a:ext cx="966173" cy="96617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FA0C-3CC7-4B52-8E62-72563A9DA9AB}">
      <dsp:nvSpPr>
        <dsp:cNvPr id="0" name=""/>
        <dsp:cNvSpPr/>
      </dsp:nvSpPr>
      <dsp:spPr>
        <a:xfrm>
          <a:off x="2905270" y="2346110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905270" y="2346110"/>
        <a:ext cx="3502377" cy="724629"/>
      </dsp:txXfrm>
    </dsp:sp>
    <dsp:sp modelId="{A34B552B-8465-44E8-B797-75C9CDA44C6B}">
      <dsp:nvSpPr>
        <dsp:cNvPr id="0" name=""/>
        <dsp:cNvSpPr/>
      </dsp:nvSpPr>
      <dsp:spPr>
        <a:xfrm>
          <a:off x="5021424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 da crédito a las ideas de los autores</a:t>
          </a:r>
        </a:p>
      </dsp:txBody>
      <dsp:txXfrm>
        <a:off x="5021424" y="0"/>
        <a:ext cx="2415433" cy="4830866"/>
      </dsp:txXfrm>
    </dsp:sp>
    <dsp:sp modelId="{B703FD8E-8F10-4C78-AE3D-F3095F5F9183}">
      <dsp:nvSpPr>
        <dsp:cNvPr id="0" name=""/>
        <dsp:cNvSpPr/>
      </dsp:nvSpPr>
      <dsp:spPr>
        <a:xfrm>
          <a:off x="7930404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5C3D-6FC9-4D18-A26A-59A3C0B21D2D}">
      <dsp:nvSpPr>
        <dsp:cNvPr id="0" name=""/>
        <dsp:cNvSpPr/>
      </dsp:nvSpPr>
      <dsp:spPr>
        <a:xfrm>
          <a:off x="8079243" y="108945"/>
          <a:ext cx="966173" cy="9661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AD1C8-0D52-46FC-818C-57D625970DD4}">
      <dsp:nvSpPr>
        <dsp:cNvPr id="0" name=""/>
        <dsp:cNvSpPr/>
      </dsp:nvSpPr>
      <dsp:spPr>
        <a:xfrm rot="16200000">
          <a:off x="6541530" y="2717362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6541530" y="2717362"/>
        <a:ext cx="3502377" cy="724629"/>
      </dsp:txXfrm>
    </dsp:sp>
    <dsp:sp modelId="{1B1D39EB-FA73-4996-A104-2DEE48F0AF00}">
      <dsp:nvSpPr>
        <dsp:cNvPr id="0" name=""/>
        <dsp:cNvSpPr/>
      </dsp:nvSpPr>
      <dsp:spPr>
        <a:xfrm>
          <a:off x="8775806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Todas las fuentes que se citan deben aparecer en la lista de referencias al final del documento</a:t>
          </a:r>
        </a:p>
      </dsp:txBody>
      <dsp:txXfrm>
        <a:off x="8775806" y="0"/>
        <a:ext cx="2415433" cy="4830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C525E-6540-4A0C-9A85-61FA5EAC3B6F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A17F1-0641-46EF-91D2-FE256D01C368}">
      <dsp:nvSpPr>
        <dsp:cNvPr id="0" name=""/>
        <dsp:cNvSpPr/>
      </dsp:nvSpPr>
      <dsp:spPr>
        <a:xfrm>
          <a:off x="78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 dirty="0"/>
        </a:p>
      </dsp:txBody>
      <dsp:txXfrm>
        <a:off x="78" y="0"/>
        <a:ext cx="558105" cy="2167466"/>
      </dsp:txXfrm>
    </dsp:sp>
    <dsp:sp modelId="{1A2C9223-6F8A-412E-A599-19C7BB0C1342}">
      <dsp:nvSpPr>
        <dsp:cNvPr id="0" name=""/>
        <dsp:cNvSpPr/>
      </dsp:nvSpPr>
      <dsp:spPr>
        <a:xfrm>
          <a:off x="819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568F-6720-43C3-B936-0C54DB2C0C9D}">
      <dsp:nvSpPr>
        <dsp:cNvPr id="0" name=""/>
        <dsp:cNvSpPr/>
      </dsp:nvSpPr>
      <dsp:spPr>
        <a:xfrm>
          <a:off x="586088" y="3251200"/>
          <a:ext cx="614302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más de dos citas textuales cortas por cuartilla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más de una cita textual larga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Citar fuentes primarias </a:t>
          </a:r>
        </a:p>
      </dsp:txBody>
      <dsp:txXfrm>
        <a:off x="586088" y="3251200"/>
        <a:ext cx="6143022" cy="2167466"/>
      </dsp:txXfrm>
    </dsp:sp>
    <dsp:sp modelId="{00B8274B-DA60-40B2-9B8A-9F966210CEB8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B44D3-F3A7-4316-82C4-86FA3C398D41}">
      <dsp:nvSpPr>
        <dsp:cNvPr id="0" name=""/>
        <dsp:cNvSpPr/>
      </dsp:nvSpPr>
      <dsp:spPr>
        <a:xfrm>
          <a:off x="6757016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 </a:t>
          </a:r>
        </a:p>
      </dsp:txBody>
      <dsp:txXfrm>
        <a:off x="6757016" y="0"/>
        <a:ext cx="558105" cy="2167466"/>
      </dsp:txXfrm>
    </dsp:sp>
    <dsp:sp modelId="{6AE5DD2A-91E7-4D74-B157-55BCDAF01BC6}">
      <dsp:nvSpPr>
        <dsp:cNvPr id="0" name=""/>
        <dsp:cNvSpPr/>
      </dsp:nvSpPr>
      <dsp:spPr>
        <a:xfrm>
          <a:off x="67651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C1926-8AF7-41BE-84C1-FF066CEAC8A8}">
      <dsp:nvSpPr>
        <dsp:cNvPr id="0" name=""/>
        <dsp:cNvSpPr/>
      </dsp:nvSpPr>
      <dsp:spPr>
        <a:xfrm>
          <a:off x="2899259" y="2947928"/>
          <a:ext cx="3924252" cy="2286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Cita en bloque con paréntesis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Agregar al final de la cita, el apellido(s) del autor(es), el año de publicación de la obra y la página (entre paréntesis).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2899259" y="3233775"/>
        <a:ext cx="3066710" cy="1715084"/>
      </dsp:txXfrm>
    </dsp:sp>
    <dsp:sp modelId="{2B2FC98E-DCC3-4F9E-94E3-568BE4479E5D}">
      <dsp:nvSpPr>
        <dsp:cNvPr id="0" name=""/>
        <dsp:cNvSpPr/>
      </dsp:nvSpPr>
      <dsp:spPr>
        <a:xfrm>
          <a:off x="1576599" y="1159352"/>
          <a:ext cx="335101" cy="21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schemeClr val="tx1"/>
            </a:solidFill>
          </a:endParaRPr>
        </a:p>
      </dsp:txBody>
      <dsp:txXfrm>
        <a:off x="1587304" y="1170057"/>
        <a:ext cx="313691" cy="197879"/>
      </dsp:txXfrm>
    </dsp:sp>
    <dsp:sp modelId="{EA3CA0AE-51D7-4E66-A9D6-E131A8DF715B}">
      <dsp:nvSpPr>
        <dsp:cNvPr id="0" name=""/>
        <dsp:cNvSpPr/>
      </dsp:nvSpPr>
      <dsp:spPr>
        <a:xfrm>
          <a:off x="2970585" y="261515"/>
          <a:ext cx="3907527" cy="22396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Cita en bloque narrativa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Se empieza el párrafo con la información sobre el autor y año.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Al final de la cita solamente el número de página o párrafo.</a:t>
          </a:r>
        </a:p>
      </dsp:txBody>
      <dsp:txXfrm>
        <a:off x="2970585" y="541467"/>
        <a:ext cx="3067671" cy="1679712"/>
      </dsp:txXfrm>
    </dsp:sp>
    <dsp:sp modelId="{12A38B93-7BB5-46E5-BA1A-FD5336C70C8A}">
      <dsp:nvSpPr>
        <dsp:cNvPr id="0" name=""/>
        <dsp:cNvSpPr/>
      </dsp:nvSpPr>
      <dsp:spPr>
        <a:xfrm>
          <a:off x="371833" y="807206"/>
          <a:ext cx="2447595" cy="3404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kern="120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kern="120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kern="120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315" y="926688"/>
        <a:ext cx="2208631" cy="3165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DB86-EE5A-4AC7-8CC3-4B9BAC91DF7F}">
      <dsp:nvSpPr>
        <dsp:cNvPr id="0" name=""/>
        <dsp:cNvSpPr/>
      </dsp:nvSpPr>
      <dsp:spPr>
        <a:xfrm rot="5400000">
          <a:off x="1371115" y="1869600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20247-6EC6-49A2-B0BD-F054CE217411}">
      <dsp:nvSpPr>
        <dsp:cNvPr id="0" name=""/>
        <dsp:cNvSpPr/>
      </dsp:nvSpPr>
      <dsp:spPr>
        <a:xfrm>
          <a:off x="932432" y="34128"/>
          <a:ext cx="2787368" cy="19510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sng" kern="1200" dirty="0">
              <a:effectLst/>
              <a:latin typeface="Roboto Slab"/>
            </a:rPr>
            <a:t>Citas con dos autores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srgbClr val="00B0F0"/>
              </a:solidFill>
              <a:effectLst/>
              <a:latin typeface="Open Sans"/>
            </a:rPr>
            <a:t>(Suárez y Rodríguez, 2019)</a:t>
          </a:r>
          <a:endParaRPr lang="es-ES" sz="1400" b="1" kern="1200" dirty="0">
            <a:solidFill>
              <a:srgbClr val="00B0F0"/>
            </a:solidFill>
          </a:endParaRPr>
        </a:p>
      </dsp:txBody>
      <dsp:txXfrm>
        <a:off x="1027692" y="129388"/>
        <a:ext cx="2596848" cy="1760547"/>
      </dsp:txXfrm>
    </dsp:sp>
    <dsp:sp modelId="{E850F030-3776-43D4-A3CD-C2CF1A974F0C}">
      <dsp:nvSpPr>
        <dsp:cNvPr id="0" name=""/>
        <dsp:cNvSpPr/>
      </dsp:nvSpPr>
      <dsp:spPr>
        <a:xfrm>
          <a:off x="3719801" y="220206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3719801" y="220206"/>
        <a:ext cx="2027266" cy="1576938"/>
      </dsp:txXfrm>
    </dsp:sp>
    <dsp:sp modelId="{E42A095A-5A10-43A1-AE50-F8367E96EAE7}">
      <dsp:nvSpPr>
        <dsp:cNvPr id="0" name=""/>
        <dsp:cNvSpPr/>
      </dsp:nvSpPr>
      <dsp:spPr>
        <a:xfrm rot="5400000">
          <a:off x="4159839" y="4410221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819D4-1ED7-4A25-8C21-2B444E733090}">
      <dsp:nvSpPr>
        <dsp:cNvPr id="0" name=""/>
        <dsp:cNvSpPr/>
      </dsp:nvSpPr>
      <dsp:spPr>
        <a:xfrm>
          <a:off x="3124771" y="2151114"/>
          <a:ext cx="3742767" cy="26489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sng" kern="1200" dirty="0">
              <a:effectLst/>
              <a:latin typeface="Roboto Slab"/>
            </a:rPr>
            <a:t>Citas de tres o más autores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En la versión actualizada de las Normas APA, a partir de 3 autores o MÁS vamos siempre abreviar utilizando la palabra et al.</a:t>
          </a:r>
          <a:r>
            <a:rPr lang="es-ES" sz="1400" b="0" i="1" kern="1200" dirty="0">
              <a:effectLst/>
              <a:latin typeface="Open Sans"/>
            </a:rPr>
            <a:t> </a:t>
          </a:r>
          <a:r>
            <a:rPr lang="es-ES" sz="1400" b="0" i="0" kern="1200" dirty="0">
              <a:effectLst/>
              <a:latin typeface="Open Sans"/>
            </a:rPr>
            <a:t>luego del nombre del primer autor (a menos que hacerlo cree ambigüedad)*.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effectLst/>
              <a:latin typeface="Open Sans"/>
            </a:rPr>
            <a:t>Suponiendo que los autores sean: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effectLst/>
              <a:latin typeface="Open Sans"/>
            </a:rPr>
            <a:t> </a:t>
          </a:r>
          <a:r>
            <a:rPr lang="es-ES" sz="1400" b="1" i="0" kern="1200" dirty="0">
              <a:solidFill>
                <a:srgbClr val="00B0F0"/>
              </a:solidFill>
              <a:effectLst/>
              <a:latin typeface="Open Sans"/>
            </a:rPr>
            <a:t>Sánchez Diana, Hermosillo Carlos, Gómez Santiago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i="0" kern="1200" dirty="0">
            <a:solidFill>
              <a:srgbClr val="00B0F0"/>
            </a:solidFill>
            <a:effectLst/>
            <a:latin typeface="Ope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srgbClr val="00B0F0"/>
              </a:solidFill>
              <a:effectLst/>
              <a:latin typeface="Open Sans"/>
            </a:rPr>
            <a:t>Sánchez et al. (2020)</a:t>
          </a:r>
        </a:p>
      </dsp:txBody>
      <dsp:txXfrm>
        <a:off x="3254104" y="2280447"/>
        <a:ext cx="3484101" cy="2390259"/>
      </dsp:txXfrm>
    </dsp:sp>
    <dsp:sp modelId="{F041A32E-ABFC-472D-B90F-2463F3002A8E}">
      <dsp:nvSpPr>
        <dsp:cNvPr id="0" name=""/>
        <dsp:cNvSpPr/>
      </dsp:nvSpPr>
      <dsp:spPr>
        <a:xfrm>
          <a:off x="6508525" y="2760828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6508525" y="2760828"/>
        <a:ext cx="2027266" cy="1576938"/>
      </dsp:txXfrm>
    </dsp:sp>
    <dsp:sp modelId="{AD384A38-AB8B-4A72-B692-5E47FE6A045B}">
      <dsp:nvSpPr>
        <dsp:cNvPr id="0" name=""/>
        <dsp:cNvSpPr/>
      </dsp:nvSpPr>
      <dsp:spPr>
        <a:xfrm>
          <a:off x="6142171" y="4926617"/>
          <a:ext cx="2435296" cy="145089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CITA NARRATIVA/AUTOR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Primera vez en el texto</a:t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br>
            <a:rPr lang="es-ES" sz="1600" b="0" i="0" kern="1200" dirty="0">
              <a:effectLst/>
              <a:latin typeface="Open Sans"/>
            </a:rPr>
          </a:br>
          <a:br>
            <a:rPr lang="es-ES" sz="1600" b="0" i="0" kern="1200" dirty="0">
              <a:effectLst/>
              <a:latin typeface="Open Sans"/>
            </a:rPr>
          </a:br>
          <a:r>
            <a:rPr lang="es-ES" sz="1400" b="1" i="0" kern="1200" dirty="0">
              <a:effectLst/>
              <a:latin typeface="Open Sans"/>
            </a:rPr>
            <a:t>Demás veces</a:t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endParaRPr lang="es-ES" sz="1600" kern="1200" dirty="0"/>
        </a:p>
      </dsp:txBody>
      <dsp:txXfrm>
        <a:off x="6213010" y="4997456"/>
        <a:ext cx="2293618" cy="1309214"/>
      </dsp:txXfrm>
    </dsp:sp>
    <dsp:sp modelId="{B94F4C56-7D47-4BDB-8BA6-C8E0191FD6EE}">
      <dsp:nvSpPr>
        <dsp:cNvPr id="0" name=""/>
        <dsp:cNvSpPr/>
      </dsp:nvSpPr>
      <dsp:spPr>
        <a:xfrm>
          <a:off x="8165814" y="4766442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8165814" y="4766442"/>
        <a:ext cx="2027266" cy="1576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5FE8-1D0B-4615-AC99-4C1E51B4B1F0}">
      <dsp:nvSpPr>
        <dsp:cNvPr id="0" name=""/>
        <dsp:cNvSpPr/>
      </dsp:nvSpPr>
      <dsp:spPr>
        <a:xfrm>
          <a:off x="0" y="4372605"/>
          <a:ext cx="6100355" cy="143518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 kern="1200">
              <a:effectLst/>
              <a:latin typeface="Open Sans"/>
            </a:rPr>
            <a:t>. </a:t>
          </a:r>
          <a:endParaRPr lang="es-ES" sz="1100" b="1" kern="1200" dirty="0"/>
        </a:p>
      </dsp:txBody>
      <dsp:txXfrm>
        <a:off x="0" y="4372605"/>
        <a:ext cx="6100355" cy="775000"/>
      </dsp:txXfrm>
    </dsp:sp>
    <dsp:sp modelId="{B0D7EEB7-5AF7-45E4-8EEB-785F8C184FA6}">
      <dsp:nvSpPr>
        <dsp:cNvPr id="0" name=""/>
        <dsp:cNvSpPr/>
      </dsp:nvSpPr>
      <dsp:spPr>
        <a:xfrm>
          <a:off x="0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Pérez, García et al. </a:t>
          </a:r>
          <a:r>
            <a:rPr lang="en-US" sz="1600" kern="1200"/>
            <a:t>(2020)</a:t>
          </a:r>
          <a:br>
            <a:rPr lang="en-US" sz="1400" kern="1200"/>
          </a:br>
          <a:endParaRPr lang="es-ES" sz="1400" kern="1200" dirty="0"/>
        </a:p>
      </dsp:txBody>
      <dsp:txXfrm>
        <a:off x="0" y="5118902"/>
        <a:ext cx="3050177" cy="660185"/>
      </dsp:txXfrm>
    </dsp:sp>
    <dsp:sp modelId="{949367C8-15A0-4C7E-AA4F-0131380540C3}">
      <dsp:nvSpPr>
        <dsp:cNvPr id="0" name=""/>
        <dsp:cNvSpPr/>
      </dsp:nvSpPr>
      <dsp:spPr>
        <a:xfrm>
          <a:off x="3050177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Pérez, Martínez et al</a:t>
          </a:r>
          <a:r>
            <a:rPr lang="en-US" sz="1800" b="1" kern="1200"/>
            <a:t>.</a:t>
          </a:r>
          <a:r>
            <a:rPr lang="en-US" sz="1600" b="1" kern="1200"/>
            <a:t> </a:t>
          </a:r>
          <a:r>
            <a:rPr lang="en-US" sz="1600" kern="1200"/>
            <a:t>(2020)</a:t>
          </a:r>
          <a:endParaRPr lang="es-ES" sz="1600" kern="1200" dirty="0"/>
        </a:p>
      </dsp:txBody>
      <dsp:txXfrm>
        <a:off x="3050177" y="5118902"/>
        <a:ext cx="3050177" cy="660185"/>
      </dsp:txXfrm>
    </dsp:sp>
    <dsp:sp modelId="{EEA7C3C7-BB2B-441B-AF2E-7EDC28B2E066}">
      <dsp:nvSpPr>
        <dsp:cNvPr id="0" name=""/>
        <dsp:cNvSpPr/>
      </dsp:nvSpPr>
      <dsp:spPr>
        <a:xfrm rot="10800000">
          <a:off x="0" y="218681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Citar la obra de </a:t>
          </a:r>
          <a:r>
            <a:rPr lang="es-ES" sz="1400" b="1" i="0" kern="1200" dirty="0">
              <a:effectLst/>
              <a:latin typeface="Open Sans"/>
            </a:rPr>
            <a:t>Pérez-García, Sánchez, </a:t>
          </a:r>
          <a:r>
            <a:rPr lang="es-ES" sz="1400" b="1" i="0" kern="1200" dirty="0" err="1">
              <a:effectLst/>
              <a:latin typeface="Open Sans"/>
            </a:rPr>
            <a:t>Múzquiz</a:t>
          </a:r>
          <a:r>
            <a:rPr lang="es-ES" sz="1400" b="1" i="0" kern="1200" dirty="0">
              <a:effectLst/>
              <a:latin typeface="Open Sans"/>
            </a:rPr>
            <a:t>, Rodríguez</a:t>
          </a:r>
          <a:r>
            <a:rPr lang="es-ES" sz="1400" b="0" i="0" kern="1200" dirty="0">
              <a:effectLst/>
              <a:latin typeface="Open Sans"/>
            </a:rPr>
            <a:t> (2020)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y la obra de </a:t>
          </a:r>
          <a:r>
            <a:rPr lang="es-ES" sz="1400" b="1" i="0" kern="1200" dirty="0">
              <a:effectLst/>
              <a:latin typeface="Open Sans"/>
            </a:rPr>
            <a:t>Pérez-García, Martínez. </a:t>
          </a:r>
          <a:r>
            <a:rPr lang="es-ES" sz="1400" b="1" i="0" kern="1200" dirty="0" err="1">
              <a:effectLst/>
              <a:latin typeface="Open Sans"/>
            </a:rPr>
            <a:t>Múzquiz</a:t>
          </a:r>
          <a:r>
            <a:rPr lang="es-ES" sz="1400" b="1" i="0" kern="1200" dirty="0">
              <a:effectLst/>
              <a:latin typeface="Open Sans"/>
            </a:rPr>
            <a:t>, Rodríguez </a:t>
          </a:r>
          <a:r>
            <a:rPr lang="es-ES" sz="1400" b="0" i="0" kern="1200" dirty="0">
              <a:effectLst/>
              <a:latin typeface="Open Sans"/>
            </a:rPr>
            <a:t>(2020) </a:t>
          </a:r>
          <a:endParaRPr lang="es-ES" sz="1400" b="0" i="0" kern="1200" dirty="0"/>
        </a:p>
      </dsp:txBody>
      <dsp:txXfrm rot="-10800000">
        <a:off x="0" y="2186816"/>
        <a:ext cx="6100355" cy="774768"/>
      </dsp:txXfrm>
    </dsp:sp>
    <dsp:sp modelId="{CF931B0C-BECC-4689-8AEC-2BEAA9193E98}">
      <dsp:nvSpPr>
        <dsp:cNvPr id="0" name=""/>
        <dsp:cNvSpPr/>
      </dsp:nvSpPr>
      <dsp:spPr>
        <a:xfrm>
          <a:off x="0" y="2961511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 </a:t>
          </a:r>
          <a:r>
            <a:rPr lang="es-ES" sz="1400" b="1" i="0" kern="1200" dirty="0">
              <a:effectLst/>
              <a:latin typeface="Open Sans"/>
            </a:rPr>
            <a:t>Pérez-García et al. </a:t>
          </a:r>
          <a:r>
            <a:rPr lang="es-ES" sz="1400" b="0" i="0" kern="1200" dirty="0">
              <a:effectLst/>
              <a:latin typeface="Open Sans"/>
            </a:rPr>
            <a:t>(2020)</a:t>
          </a:r>
          <a:endParaRPr lang="es-ES" sz="1400" i="0" kern="1200" dirty="0"/>
        </a:p>
      </dsp:txBody>
      <dsp:txXfrm>
        <a:off x="0" y="2961511"/>
        <a:ext cx="3050177" cy="659987"/>
      </dsp:txXfrm>
    </dsp:sp>
    <dsp:sp modelId="{9284B497-3799-434B-AEE6-55B9BEBD35F9}">
      <dsp:nvSpPr>
        <dsp:cNvPr id="0" name=""/>
        <dsp:cNvSpPr/>
      </dsp:nvSpPr>
      <dsp:spPr>
        <a:xfrm>
          <a:off x="3050177" y="2961584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>
              <a:effectLst/>
              <a:latin typeface="Open Sans"/>
            </a:rPr>
            <a:t> </a:t>
          </a:r>
          <a:r>
            <a:rPr lang="es-ES" sz="1400" b="1" i="0" kern="1200" dirty="0">
              <a:effectLst/>
              <a:latin typeface="Open Sans"/>
            </a:rPr>
            <a:t>Pérez-García et al. </a:t>
          </a:r>
          <a:r>
            <a:rPr lang="es-ES" sz="1400" b="0" i="0" kern="1200" dirty="0">
              <a:effectLst/>
              <a:latin typeface="Open Sans"/>
            </a:rPr>
            <a:t>(2020) </a:t>
          </a:r>
          <a:endParaRPr lang="es-ES" sz="1400" i="0" kern="1200" dirty="0"/>
        </a:p>
      </dsp:txBody>
      <dsp:txXfrm>
        <a:off x="3050177" y="2961584"/>
        <a:ext cx="3050177" cy="659987"/>
      </dsp:txXfrm>
    </dsp:sp>
    <dsp:sp modelId="{F611E291-9303-4A8A-93D2-85C4286C47D2}">
      <dsp:nvSpPr>
        <dsp:cNvPr id="0" name=""/>
        <dsp:cNvSpPr/>
      </dsp:nvSpPr>
      <dsp:spPr>
        <a:xfrm rot="10800000">
          <a:off x="0" y="102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>
              <a:effectLst/>
              <a:latin typeface="Roboto Slab"/>
            </a:rPr>
            <a:t>Evitar ambigüedad en las citas</a:t>
          </a:r>
          <a:endParaRPr lang="es-ES" sz="1800" b="1" kern="1200" dirty="0"/>
        </a:p>
      </dsp:txBody>
      <dsp:txXfrm rot="-10800000">
        <a:off x="0" y="1026"/>
        <a:ext cx="6100355" cy="774768"/>
      </dsp:txXfrm>
    </dsp:sp>
    <dsp:sp modelId="{FCFD42E1-4148-4E63-AA69-2316A9BD2A18}">
      <dsp:nvSpPr>
        <dsp:cNvPr id="0" name=""/>
        <dsp:cNvSpPr/>
      </dsp:nvSpPr>
      <dsp:spPr>
        <a:xfrm>
          <a:off x="744" y="775795"/>
          <a:ext cx="290422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 </a:t>
          </a:r>
        </a:p>
      </dsp:txBody>
      <dsp:txXfrm>
        <a:off x="744" y="775795"/>
        <a:ext cx="290422" cy="659987"/>
      </dsp:txXfrm>
    </dsp:sp>
    <dsp:sp modelId="{481337EE-273E-46CB-9B6F-3D60C93C8C3D}">
      <dsp:nvSpPr>
        <dsp:cNvPr id="0" name=""/>
        <dsp:cNvSpPr/>
      </dsp:nvSpPr>
      <dsp:spPr>
        <a:xfrm>
          <a:off x="291166" y="775795"/>
          <a:ext cx="5808443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i="0" kern="1200">
              <a:effectLst/>
              <a:latin typeface="Open Sans"/>
            </a:rPr>
            <a:t>Ejemplo: </a:t>
          </a:r>
          <a:endParaRPr lang="es-ES" sz="2800" kern="1200" dirty="0"/>
        </a:p>
      </dsp:txBody>
      <dsp:txXfrm>
        <a:off x="291166" y="775795"/>
        <a:ext cx="5808443" cy="659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4B83-45A1-40B8-B875-EE2DDE82FFDA}">
      <dsp:nvSpPr>
        <dsp:cNvPr id="0" name=""/>
        <dsp:cNvSpPr/>
      </dsp:nvSpPr>
      <dsp:spPr>
        <a:xfrm>
          <a:off x="2705330" y="522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Cuando se incluye la información entre paréntesis (parentética)</a:t>
          </a:r>
        </a:p>
      </dsp:txBody>
      <dsp:txXfrm>
        <a:off x="2705330" y="255430"/>
        <a:ext cx="3293271" cy="1529451"/>
      </dsp:txXfrm>
    </dsp:sp>
    <dsp:sp modelId="{D5B33E5F-8149-426A-9CA7-3FDDA5E1B223}">
      <dsp:nvSpPr>
        <dsp:cNvPr id="0" name=""/>
        <dsp:cNvSpPr/>
      </dsp:nvSpPr>
      <dsp:spPr>
        <a:xfrm>
          <a:off x="0" y="522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et al.,</a:t>
          </a:r>
        </a:p>
      </dsp:txBody>
      <dsp:txXfrm>
        <a:off x="99549" y="100071"/>
        <a:ext cx="2506232" cy="1840169"/>
      </dsp:txXfrm>
    </dsp:sp>
    <dsp:sp modelId="{141F8AF4-480B-4BE5-AED9-552D75AD8F4B}">
      <dsp:nvSpPr>
        <dsp:cNvPr id="0" name=""/>
        <dsp:cNvSpPr/>
      </dsp:nvSpPr>
      <dsp:spPr>
        <a:xfrm>
          <a:off x="2705330" y="2243717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Cuando se hace énfasis en el autor, ya sea en cita textual o paráfrasis (narrativa)</a:t>
          </a:r>
        </a:p>
      </dsp:txBody>
      <dsp:txXfrm>
        <a:off x="2705330" y="2498625"/>
        <a:ext cx="3293271" cy="1529451"/>
      </dsp:txXfrm>
    </dsp:sp>
    <dsp:sp modelId="{C5EC6E6D-B0DB-44E1-AC3B-019862215504}">
      <dsp:nvSpPr>
        <dsp:cNvPr id="0" name=""/>
        <dsp:cNvSpPr/>
      </dsp:nvSpPr>
      <dsp:spPr>
        <a:xfrm>
          <a:off x="0" y="2243717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et al.</a:t>
          </a:r>
        </a:p>
      </dsp:txBody>
      <dsp:txXfrm>
        <a:off x="99549" y="2343266"/>
        <a:ext cx="2506232" cy="1840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E96F-FA75-4532-9F8E-15D5B43ACD5A}">
      <dsp:nvSpPr>
        <dsp:cNvPr id="0" name=""/>
        <dsp:cNvSpPr/>
      </dsp:nvSpPr>
      <dsp:spPr>
        <a:xfrm>
          <a:off x="0" y="519835"/>
          <a:ext cx="6842034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>
              <a:effectLst/>
              <a:latin typeface="Lato"/>
            </a:rPr>
            <a:t>Citar obras de un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utor </a:t>
          </a:r>
          <a:r>
            <a:rPr lang="es-ES" sz="1400" b="1" kern="1200">
              <a:latin typeface="Lato"/>
            </a:rPr>
            <a:t>e</a:t>
          </a:r>
          <a:r>
            <a:rPr lang="es-ES" sz="1400" b="1" i="0" kern="1200">
              <a:effectLst/>
              <a:latin typeface="Lato"/>
            </a:rPr>
            <a:t>ditadas en el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ño</a:t>
          </a:r>
          <a:endParaRPr lang="es-ES" sz="1400" kern="1200" dirty="0"/>
        </a:p>
      </dsp:txBody>
      <dsp:txXfrm>
        <a:off x="0" y="768950"/>
        <a:ext cx="6592919" cy="498230"/>
      </dsp:txXfrm>
    </dsp:sp>
    <dsp:sp modelId="{D48240E0-9469-4F59-A42A-FA2ECFEA0E77}">
      <dsp:nvSpPr>
        <dsp:cNvPr id="0" name=""/>
        <dsp:cNvSpPr/>
      </dsp:nvSpPr>
      <dsp:spPr>
        <a:xfrm>
          <a:off x="0" y="1288250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Conocido como referencias gemelas</a:t>
          </a:r>
          <a:endParaRPr lang="es-ES" sz="1400" kern="1200" dirty="0"/>
        </a:p>
      </dsp:txBody>
      <dsp:txXfrm>
        <a:off x="0" y="1288250"/>
        <a:ext cx="2107346" cy="1919550"/>
      </dsp:txXfrm>
    </dsp:sp>
    <dsp:sp modelId="{193089AD-F0A5-41D7-A334-F2D2395E67E9}">
      <dsp:nvSpPr>
        <dsp:cNvPr id="0" name=""/>
        <dsp:cNvSpPr/>
      </dsp:nvSpPr>
      <dsp:spPr>
        <a:xfrm>
          <a:off x="2107346" y="851989"/>
          <a:ext cx="4734687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 </a:t>
          </a:r>
          <a:endParaRPr lang="es-ES" sz="1400" kern="1200" dirty="0"/>
        </a:p>
      </dsp:txBody>
      <dsp:txXfrm>
        <a:off x="2107346" y="1101104"/>
        <a:ext cx="4485572" cy="498230"/>
      </dsp:txXfrm>
    </dsp:sp>
    <dsp:sp modelId="{E85BE6CD-F344-4D57-895F-326ABB2EEDEC}">
      <dsp:nvSpPr>
        <dsp:cNvPr id="0" name=""/>
        <dsp:cNvSpPr/>
      </dsp:nvSpPr>
      <dsp:spPr>
        <a:xfrm>
          <a:off x="2107346" y="1620404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Identificar título de la obra y ordenarlo de acuerdo al abecedario </a:t>
          </a:r>
          <a:endParaRPr lang="es-ES" sz="1400" kern="1200" dirty="0"/>
        </a:p>
      </dsp:txBody>
      <dsp:txXfrm>
        <a:off x="2107346" y="1620404"/>
        <a:ext cx="2107346" cy="1919550"/>
      </dsp:txXfrm>
    </dsp:sp>
    <dsp:sp modelId="{1844E89A-3215-4605-AD9B-EACEF8051F2E}">
      <dsp:nvSpPr>
        <dsp:cNvPr id="0" name=""/>
        <dsp:cNvSpPr/>
      </dsp:nvSpPr>
      <dsp:spPr>
        <a:xfrm>
          <a:off x="4214692" y="1184143"/>
          <a:ext cx="2627341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 </a:t>
          </a:r>
          <a:endParaRPr lang="es-ES" sz="1400" kern="1200" dirty="0"/>
        </a:p>
      </dsp:txBody>
      <dsp:txXfrm>
        <a:off x="4214692" y="1433258"/>
        <a:ext cx="2378226" cy="498230"/>
      </dsp:txXfrm>
    </dsp:sp>
    <dsp:sp modelId="{E60FD529-B735-4C0D-842D-EFDA9C6507FD}">
      <dsp:nvSpPr>
        <dsp:cNvPr id="0" name=""/>
        <dsp:cNvSpPr/>
      </dsp:nvSpPr>
      <dsp:spPr>
        <a:xfrm>
          <a:off x="4214692" y="1952558"/>
          <a:ext cx="2107346" cy="1891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kern="1200" dirty="0">
            <a:effectLst/>
            <a:latin typeface="Open Sans"/>
          </a:endParaRPr>
        </a:p>
      </dsp:txBody>
      <dsp:txXfrm>
        <a:off x="4214692" y="1952558"/>
        <a:ext cx="2107346" cy="18914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D9C12-5351-4B30-841F-76DE045F771F}">
      <dsp:nvSpPr>
        <dsp:cNvPr id="0" name=""/>
        <dsp:cNvSpPr/>
      </dsp:nvSpPr>
      <dsp:spPr>
        <a:xfrm>
          <a:off x="0" y="0"/>
          <a:ext cx="4449288" cy="9087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effectLst/>
              <a:latin typeface="Open Sans"/>
            </a:rPr>
            <a:t>Citas</a:t>
          </a:r>
          <a:br>
            <a:rPr lang="pt-BR" sz="1200" kern="1200" dirty="0"/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2000a)</a:t>
          </a:r>
          <a:br>
            <a:rPr lang="pt-BR" sz="1600" kern="1200" dirty="0">
              <a:latin typeface="+mn-lt"/>
            </a:rPr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2000b)</a:t>
          </a:r>
          <a:endParaRPr lang="es-ES" sz="1600" b="1" i="0" kern="1200" dirty="0">
            <a:effectLst/>
            <a:latin typeface="+mn-lt"/>
          </a:endParaRPr>
        </a:p>
      </dsp:txBody>
      <dsp:txXfrm>
        <a:off x="44360" y="44360"/>
        <a:ext cx="4360568" cy="820004"/>
      </dsp:txXfrm>
    </dsp:sp>
    <dsp:sp modelId="{6BF8FA0A-E2EE-46F6-9418-18D5F3431231}">
      <dsp:nvSpPr>
        <dsp:cNvPr id="0" name=""/>
        <dsp:cNvSpPr/>
      </dsp:nvSpPr>
      <dsp:spPr>
        <a:xfrm>
          <a:off x="0" y="815641"/>
          <a:ext cx="444928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300" kern="1200" dirty="0"/>
        </a:p>
      </dsp:txBody>
      <dsp:txXfrm>
        <a:off x="0" y="815641"/>
        <a:ext cx="4449288" cy="712080"/>
      </dsp:txXfrm>
    </dsp:sp>
    <dsp:sp modelId="{21EEB554-F24B-4AA1-A711-CD94234B4617}">
      <dsp:nvSpPr>
        <dsp:cNvPr id="0" name=""/>
        <dsp:cNvSpPr/>
      </dsp:nvSpPr>
      <dsp:spPr>
        <a:xfrm>
          <a:off x="0" y="1593970"/>
          <a:ext cx="4449288" cy="9087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Lista de Referencias</a:t>
          </a:r>
          <a:br>
            <a:rPr lang="es-ES" sz="1200" kern="1200" dirty="0"/>
          </a:b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SEP (2022a). </a:t>
          </a:r>
          <a:r>
            <a:rPr lang="es-ES" sz="1200" b="0" i="1" kern="1200" dirty="0">
              <a:effectLst/>
              <a:latin typeface="Open Sans"/>
            </a:rPr>
            <a:t>Nueva Escuela Mexicana</a:t>
          </a: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SEP (2022b). </a:t>
          </a:r>
          <a:r>
            <a:rPr lang="es-ES" sz="1200" b="0" i="1" kern="1200" dirty="0">
              <a:effectLst/>
              <a:latin typeface="Open Sans"/>
            </a:rPr>
            <a:t>Programa de Educación Preescolar.</a:t>
          </a:r>
          <a:endParaRPr lang="es-ES" sz="300" kern="1200" dirty="0"/>
        </a:p>
      </dsp:txBody>
      <dsp:txXfrm>
        <a:off x="44360" y="1638330"/>
        <a:ext cx="4360568" cy="820004"/>
      </dsp:txXfrm>
    </dsp:sp>
    <dsp:sp modelId="{0B5A00A5-2B44-413B-AE31-B78E1506C85E}">
      <dsp:nvSpPr>
        <dsp:cNvPr id="0" name=""/>
        <dsp:cNvSpPr/>
      </dsp:nvSpPr>
      <dsp:spPr>
        <a:xfrm>
          <a:off x="0" y="2535478"/>
          <a:ext cx="444928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300" kern="1200" dirty="0"/>
        </a:p>
      </dsp:txBody>
      <dsp:txXfrm>
        <a:off x="0" y="2535478"/>
        <a:ext cx="4449288" cy="7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DCF2-B048-4C33-B8F3-5F82940C55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sbn.cloud/" TargetMode="Externa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95643" y="5977873"/>
            <a:ext cx="265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2023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40959" y="534127"/>
            <a:ext cx="6294801" cy="1323439"/>
            <a:chOff x="2102953" y="247870"/>
            <a:chExt cx="6294801" cy="1323439"/>
          </a:xfrm>
        </p:grpSpPr>
        <p:sp>
          <p:nvSpPr>
            <p:cNvPr id="4" name="CuadroTexto 3"/>
            <p:cNvSpPr txBox="1"/>
            <p:nvPr/>
          </p:nvSpPr>
          <p:spPr>
            <a:xfrm>
              <a:off x="2102953" y="247870"/>
              <a:ext cx="62948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Curso Normas APA 7  Edición</a:t>
              </a:r>
            </a:p>
            <a:p>
              <a:pPr algn="ctr"/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6361611" y="968540"/>
              <a:ext cx="449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18C4CB39-C130-4FF9-BEC8-A0407DF7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4" y="1288835"/>
            <a:ext cx="6123709" cy="45927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46B095-1256-4EA7-A2DE-A91DE38BB0F9}"/>
              </a:ext>
            </a:extLst>
          </p:cNvPr>
          <p:cNvSpPr txBox="1"/>
          <p:nvPr/>
        </p:nvSpPr>
        <p:spPr>
          <a:xfrm>
            <a:off x="2589907" y="5115006"/>
            <a:ext cx="725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de Investigación e Innovación Educativa. Cuerpo Académico</a:t>
            </a:r>
          </a:p>
        </p:txBody>
      </p:sp>
    </p:spTree>
    <p:extLst>
      <p:ext uri="{BB962C8B-B14F-4D97-AF65-F5344CB8AC3E}">
        <p14:creationId xmlns:p14="http://schemas.microsoft.com/office/powerpoint/2010/main" val="86660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89417" y="2778035"/>
            <a:ext cx="43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marlene.muzquiz@docentecoahuila.gob.mx</a:t>
            </a:r>
          </a:p>
        </p:txBody>
      </p:sp>
    </p:spTree>
    <p:extLst>
      <p:ext uri="{BB962C8B-B14F-4D97-AF65-F5344CB8AC3E}">
        <p14:creationId xmlns:p14="http://schemas.microsoft.com/office/powerpoint/2010/main" val="326206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62512548"/>
              </p:ext>
            </p:extLst>
          </p:nvPr>
        </p:nvGraphicFramePr>
        <p:xfrm>
          <a:off x="295564" y="214716"/>
          <a:ext cx="6842034" cy="436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69363077"/>
              </p:ext>
            </p:extLst>
          </p:nvPr>
        </p:nvGraphicFramePr>
        <p:xfrm>
          <a:off x="7557985" y="925061"/>
          <a:ext cx="4449288" cy="325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053737" y="4654510"/>
            <a:ext cx="5120641" cy="1555687"/>
            <a:chOff x="0" y="1626754"/>
            <a:chExt cx="5120641" cy="1555687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1626754"/>
              <a:ext cx="5120641" cy="155568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5942" y="1702696"/>
              <a:ext cx="4968757" cy="1403803"/>
            </a:xfrm>
            <a:prstGeom prst="rect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>
                  <a:effectLst/>
                  <a:latin typeface="Open Sans"/>
                </a:rPr>
                <a:t>EJEMPLO:</a:t>
              </a:r>
              <a:br>
                <a:rPr lang="es-ES" sz="1400" kern="1200" dirty="0"/>
              </a:b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Contraloría – Gobierno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br>
                <a:rPr lang="es-ES" sz="1400" kern="1200" dirty="0"/>
              </a:b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El Contralor Ante el Congreso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endParaRPr lang="es-ES" sz="400" kern="1200" dirty="0"/>
            </a:p>
          </p:txBody>
        </p:sp>
      </p:grpSp>
      <p:sp>
        <p:nvSpPr>
          <p:cNvPr id="7" name="Flecha circular 6"/>
          <p:cNvSpPr/>
          <p:nvPr/>
        </p:nvSpPr>
        <p:spPr>
          <a:xfrm rot="19562477" flipV="1">
            <a:off x="6121615" y="3658295"/>
            <a:ext cx="3061906" cy="25466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675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76057" y="0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Tips</a:t>
            </a:r>
            <a:r>
              <a:rPr lang="es-ES" sz="2400" b="1" dirty="0"/>
              <a:t> para citar en: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8640" y="4256571"/>
            <a:ext cx="259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Twitter y Facebook</a:t>
            </a:r>
            <a:endParaRPr lang="en-U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79120" y="1431579"/>
            <a:ext cx="8721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 a través de la literatura infantil, en TED Educación (2022, 01:06) se argumenta que con “textos adecuados a sus edades, intereses y necesidades, tales como las adivinanzas, cantar y bailar canciones y juegos de palabras, además de la interpretación de imágenes los alumnos de preescolar les permitirán comprender estratégicamente lo que se está leyendo”.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57774" y="1616243"/>
            <a:ext cx="229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Se agrega quien </a:t>
            </a:r>
          </a:p>
          <a:p>
            <a:r>
              <a:rPr lang="es-ES" sz="1400" dirty="0"/>
              <a:t>sube la información.</a:t>
            </a:r>
          </a:p>
          <a:p>
            <a:r>
              <a:rPr lang="es-ES" sz="1400" dirty="0"/>
              <a:t>Año</a:t>
            </a:r>
          </a:p>
          <a:p>
            <a:r>
              <a:rPr lang="es-ES" sz="1400" dirty="0"/>
              <a:t>Hora, minutos y segundos</a:t>
            </a:r>
          </a:p>
          <a:p>
            <a:r>
              <a:rPr lang="es-ES" sz="1400" dirty="0"/>
              <a:t>Se puede parafrasear o textual</a:t>
            </a:r>
            <a:endParaRPr lang="en-US" sz="1400" dirty="0"/>
          </a:p>
        </p:txBody>
      </p:sp>
      <p:sp>
        <p:nvSpPr>
          <p:cNvPr id="9" name="Cerrar llave 8"/>
          <p:cNvSpPr/>
          <p:nvPr/>
        </p:nvSpPr>
        <p:spPr>
          <a:xfrm>
            <a:off x="9300754" y="1283307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01337" y="4764889"/>
            <a:ext cx="8490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Estas habilidades se relacionan entre sí con la adquisición de la lectura y la escritura y para ampliar esas nociones es necesario crear procesos de enseñanza-aprendizaje de lo general   (imágenes, palabras, letras y sílabas) a lo particular (frases, oraciones y textos) con actividades de interés hacia los niños (@</a:t>
            </a:r>
            <a:r>
              <a:rPr lang="es-MX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Javier_Solorzano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 febrero de 2021).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560" y="813215"/>
            <a:ext cx="1243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Youtube</a:t>
            </a:r>
            <a:endParaRPr lang="en-US" sz="2400" dirty="0"/>
          </a:p>
        </p:txBody>
      </p:sp>
      <p:sp>
        <p:nvSpPr>
          <p:cNvPr id="12" name="Cerrar llave 11"/>
          <p:cNvSpPr/>
          <p:nvPr/>
        </p:nvSpPr>
        <p:spPr>
          <a:xfrm>
            <a:off x="9183188" y="4487403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9718766" y="5143505"/>
            <a:ext cx="247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Nombre de usuario del</a:t>
            </a:r>
          </a:p>
          <a:p>
            <a:r>
              <a:rPr lang="es-ES" sz="1400" dirty="0"/>
              <a:t>Autor @</a:t>
            </a:r>
          </a:p>
          <a:p>
            <a:r>
              <a:rPr lang="es-ES" sz="1400" dirty="0"/>
              <a:t>Fecha exacta de publicación</a:t>
            </a:r>
            <a:endParaRPr lang="en-US" sz="1400" dirty="0"/>
          </a:p>
        </p:txBody>
      </p:sp>
      <p:sp>
        <p:nvSpPr>
          <p:cNvPr id="2" name="Elipse 1"/>
          <p:cNvSpPr/>
          <p:nvPr/>
        </p:nvSpPr>
        <p:spPr>
          <a:xfrm>
            <a:off x="1018903" y="1888562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8800032" y="2681049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67713" y="261257"/>
            <a:ext cx="6218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CUANDO</a:t>
            </a:r>
            <a:r>
              <a:rPr lang="es-ES" sz="2000" b="1" dirty="0"/>
              <a:t> </a:t>
            </a:r>
            <a:r>
              <a:rPr lang="es-ES" sz="2000" b="1" i="1" u="sng" dirty="0"/>
              <a:t>NO </a:t>
            </a:r>
            <a:r>
              <a:rPr lang="es-ES" sz="2000" dirty="0"/>
              <a:t>USAR COMILLAS DENTRO DE LA REDACCIÓN </a:t>
            </a:r>
          </a:p>
          <a:p>
            <a:pPr algn="ctr"/>
            <a:r>
              <a:rPr lang="es-ES" sz="2000" dirty="0"/>
              <a:t>DE UN DOCUMENTO ACADÉMICO</a:t>
            </a:r>
            <a:r>
              <a:rPr lang="es-ES" sz="2000" b="1" dirty="0"/>
              <a:t> </a:t>
            </a:r>
            <a:endParaRPr lang="en-US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2316010"/>
              </p:ext>
            </p:extLst>
          </p:nvPr>
        </p:nvGraphicFramePr>
        <p:xfrm>
          <a:off x="783682" y="1136468"/>
          <a:ext cx="9653320" cy="5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2"/>
          <p:cNvCxnSpPr/>
          <p:nvPr/>
        </p:nvCxnSpPr>
        <p:spPr>
          <a:xfrm flipH="1">
            <a:off x="7870150" y="1241549"/>
            <a:ext cx="2664823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968122" y="1241549"/>
            <a:ext cx="2468880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7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0511" y="368698"/>
            <a:ext cx="3138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 Parafraseadas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66362" y="3837013"/>
            <a:ext cx="6096000" cy="25135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la cita)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muertes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violentas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siglo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XXI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aumentado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manera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exponencial (Ramírez,</a:t>
            </a:r>
            <a:r>
              <a:rPr lang="es-ES" sz="16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1983).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el autor)</a:t>
            </a: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Taleb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(2016)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crac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bancario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acumulación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riesgos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asimétricos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banqueros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estaban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empeñados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rentas.     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51600337"/>
              </p:ext>
            </p:extLst>
          </p:nvPr>
        </p:nvGraphicFramePr>
        <p:xfrm>
          <a:off x="401138" y="865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89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85711673"/>
              </p:ext>
            </p:extLst>
          </p:nvPr>
        </p:nvGraphicFramePr>
        <p:xfrm>
          <a:off x="654819" y="1036409"/>
          <a:ext cx="10999693" cy="31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145031" y="4234194"/>
            <a:ext cx="9901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b="1" dirty="0">
                <a:ln/>
                <a:latin typeface="Verdana" panose="020B0604030504040204" pitchFamily="34" charset="0"/>
              </a:rPr>
              <a:t>Ejemplo</a:t>
            </a:r>
          </a:p>
          <a:p>
            <a:pPr lvl="0"/>
            <a:endParaRPr lang="es-ES" altLang="en-US" sz="1600" dirty="0">
              <a:ln/>
              <a:latin typeface="Verdana" panose="020B0604030504040204" pitchFamily="34" charset="0"/>
            </a:endParaRPr>
          </a:p>
          <a:p>
            <a:pPr lvl="0"/>
            <a:r>
              <a:rPr lang="es-ES" altLang="en-US" sz="1600" dirty="0">
                <a:ln/>
                <a:latin typeface="Verdana" panose="020B0604030504040204" pitchFamily="34" charset="0"/>
              </a:rPr>
              <a:t>Varios economistas han encontrado que entre los motivos del crac del 2008 estuvo el exceso de apalancamiento de los bancos (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2019), el crédito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subprime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 y que estos dos factores han llevado a la formación de una burbuja inmobiliaria durante décadas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 Todos estos factores han causado la peor caída de la bolsa americana en los últimos 50 años y más de diez bancos tuvieron que ser rescatados por el banco central americano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Sánchez et al., 2020;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</a:t>
            </a:r>
            <a:endParaRPr lang="es-ES" sz="1600" dirty="0"/>
          </a:p>
        </p:txBody>
      </p:sp>
      <p:sp>
        <p:nvSpPr>
          <p:cNvPr id="5" name="Elipse 4"/>
          <p:cNvSpPr/>
          <p:nvPr/>
        </p:nvSpPr>
        <p:spPr>
          <a:xfrm>
            <a:off x="6812610" y="6027730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 rot="16009826">
            <a:off x="1584883" y="5484239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7577423" y="726796"/>
            <a:ext cx="4248724" cy="736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7577423" y="726796"/>
            <a:ext cx="43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CITA BLOQUE CON PARÉNTESIS</a:t>
            </a:r>
          </a:p>
          <a:p>
            <a:r>
              <a:rPr lang="es-ES" dirty="0"/>
              <a:t>(Grady et al., 1998; </a:t>
            </a:r>
            <a:r>
              <a:rPr lang="es-ES" dirty="0" err="1"/>
              <a:t>Jerrentrump</a:t>
            </a:r>
            <a:r>
              <a:rPr lang="es-ES" dirty="0"/>
              <a:t> et al., 2014)</a:t>
            </a:r>
            <a:endParaRPr lang="en-US" dirty="0"/>
          </a:p>
        </p:txBody>
      </p:sp>
      <p:sp>
        <p:nvSpPr>
          <p:cNvPr id="15" name="Elipse 14"/>
          <p:cNvSpPr/>
          <p:nvPr/>
        </p:nvSpPr>
        <p:spPr>
          <a:xfrm>
            <a:off x="8705542" y="1160898"/>
            <a:ext cx="222069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9358685" y="1053087"/>
            <a:ext cx="143692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recto de flecha 16"/>
          <p:cNvCxnSpPr>
            <a:stCxn id="15" idx="4"/>
          </p:cNvCxnSpPr>
          <p:nvPr/>
        </p:nvCxnSpPr>
        <p:spPr>
          <a:xfrm>
            <a:off x="8816577" y="1319719"/>
            <a:ext cx="1284514" cy="1143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430531" y="1206527"/>
            <a:ext cx="670560" cy="125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101091" y="2234659"/>
            <a:ext cx="1553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Utilización de (.,) en et al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(;) para separar autores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1077210" y="1160898"/>
            <a:ext cx="195943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211555" y="422757"/>
            <a:ext cx="5429050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755"/>
              </a:spcBef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de una obra en la misma paráfrasis</a:t>
            </a:r>
          </a:p>
          <a:p>
            <a:pPr marL="85090">
              <a:spcBef>
                <a:spcPts val="755"/>
              </a:spcBef>
            </a:pPr>
            <a:r>
              <a:rPr lang="es-ES" b="1" dirty="0"/>
              <a:t>EJEMPLO: cita con paréntesis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34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67437" y="897187"/>
          <a:ext cx="11887200" cy="53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148149" y="3618411"/>
            <a:ext cx="3029944" cy="3056710"/>
            <a:chOff x="5167223" y="-140517"/>
            <a:chExt cx="2676638" cy="2636125"/>
          </a:xfrm>
        </p:grpSpPr>
        <p:sp>
          <p:nvSpPr>
            <p:cNvPr id="8" name="Forma 7"/>
            <p:cNvSpPr/>
            <p:nvPr/>
          </p:nvSpPr>
          <p:spPr>
            <a:xfrm rot="20700000">
              <a:off x="5167223" y="-140517"/>
              <a:ext cx="2676638" cy="263612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" name="Forma 4"/>
            <p:cNvSpPr txBox="1"/>
            <p:nvPr/>
          </p:nvSpPr>
          <p:spPr>
            <a:xfrm>
              <a:off x="5732667" y="562847"/>
              <a:ext cx="1534775" cy="117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sobrecitación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innecesaria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puede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una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distracción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lector. </a:t>
              </a:r>
              <a:endParaRPr lang="es-ES" sz="1400" dirty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s-ES" sz="1300" kern="1200" dirty="0"/>
            </a:p>
          </p:txBody>
        </p:sp>
      </p:grpSp>
      <p:sp>
        <p:nvSpPr>
          <p:cNvPr id="10" name="Flecha circular 9"/>
          <p:cNvSpPr/>
          <p:nvPr/>
        </p:nvSpPr>
        <p:spPr>
          <a:xfrm rot="14518015">
            <a:off x="4767772" y="3489151"/>
            <a:ext cx="2953041" cy="2953041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67437" y="373967"/>
            <a:ext cx="39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Recomendaciones finales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593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067" y="431167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</a:t>
            </a:r>
            <a:endParaRPr lang="en-US" sz="2400" b="1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908500" y="248287"/>
          <a:ext cx="8128000" cy="63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7383" y="5630195"/>
            <a:ext cx="36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pueden referenciar hasta más de </a:t>
            </a:r>
          </a:p>
          <a:p>
            <a:r>
              <a:rPr lang="es-ES" b="1" dirty="0"/>
              <a:t>20 autores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62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4981" y="401365"/>
            <a:ext cx="3676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 completo impreso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1738936"/>
              </p:ext>
            </p:extLst>
          </p:nvPr>
        </p:nvGraphicFramePr>
        <p:xfrm>
          <a:off x="121023" y="1515292"/>
          <a:ext cx="4303058" cy="343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2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5907" y="2069721"/>
            <a:ext cx="5481790" cy="201346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4846319" y="3232255"/>
            <a:ext cx="0" cy="10626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929495" y="4294941"/>
            <a:ext cx="221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Apellido(s), Inicial </a:t>
            </a:r>
          </a:p>
          <a:p>
            <a:r>
              <a:rPr lang="es-ES" sz="1600" dirty="0">
                <a:solidFill>
                  <a:srgbClr val="FF0000"/>
                </a:solidFill>
              </a:rPr>
              <a:t>Nombre de los autor(es)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80449" y="1739578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En </a:t>
            </a:r>
            <a:r>
              <a:rPr lang="es-ES" sz="1600" dirty="0">
                <a:solidFill>
                  <a:srgbClr val="FF0000"/>
                </a:solidFill>
              </a:rPr>
              <a:t>cursiva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96802" y="5662120"/>
            <a:ext cx="45047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0" dirty="0">
                <a:effectLst/>
                <a:latin typeface="Open Sans"/>
              </a:rPr>
              <a:t>*CONSEJO</a:t>
            </a:r>
            <a:br>
              <a:rPr lang="es-ES" sz="1400" dirty="0"/>
            </a:br>
            <a:r>
              <a:rPr lang="es-ES" sz="1400" b="0" i="0" dirty="0">
                <a:effectLst/>
                <a:latin typeface="Open Sans"/>
              </a:rPr>
              <a:t>Si te falta información de publicación de un libro, </a:t>
            </a:r>
            <a:r>
              <a:rPr lang="es-ES" sz="1400" dirty="0">
                <a:latin typeface="Open Sans"/>
              </a:rPr>
              <a:t>busca</a:t>
            </a:r>
            <a:r>
              <a:rPr lang="es-ES" sz="1400" b="0" i="0" dirty="0">
                <a:effectLst/>
                <a:latin typeface="Open Sans"/>
              </a:rPr>
              <a:t> la información en </a:t>
            </a:r>
            <a:r>
              <a:rPr lang="es-ES" sz="1400" b="0" i="0" u="none" strike="noStrike" dirty="0" err="1">
                <a:effectLst/>
                <a:latin typeface="Open Sans"/>
                <a:hlinkClick r:id="rId8"/>
              </a:rPr>
              <a:t>isbn.cloud</a:t>
            </a:r>
            <a:r>
              <a:rPr lang="es-ES" sz="1400" b="0" i="0" dirty="0">
                <a:effectLst/>
                <a:latin typeface="Open Sans"/>
              </a:rPr>
              <a:t>, un catálogo con información completa sobre registro de libros</a:t>
            </a:r>
            <a:r>
              <a:rPr lang="es-ES" sz="1600" b="0" i="0" dirty="0">
                <a:effectLst/>
                <a:latin typeface="Open Sans"/>
              </a:rPr>
              <a:t>.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404" y="4879716"/>
            <a:ext cx="1777234" cy="8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383" y="444137"/>
            <a:ext cx="649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Capítulo de libro/Capítulo de libro Editado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510" y="3446353"/>
            <a:ext cx="1224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Ramírez-Montoya, M.S. (2016). Investigar: oportunidad para la  generación de nuevo conocimiento. En J.R. Valenzuela-González  </a:t>
            </a:r>
          </a:p>
          <a:p>
            <a:r>
              <a:rPr lang="es-ES" i="1" dirty="0"/>
              <a:t>      </a:t>
            </a:r>
            <a:r>
              <a:rPr lang="es-ES" dirty="0"/>
              <a:t> (Ed.), </a:t>
            </a:r>
            <a:r>
              <a:rPr lang="es-ES" i="1" dirty="0"/>
              <a:t>Competencias transversales para una sociedad basada en el conocimiento </a:t>
            </a:r>
            <a:r>
              <a:rPr lang="es-ES" dirty="0"/>
              <a:t>(pp. 67-87). </a:t>
            </a:r>
            <a:r>
              <a:rPr lang="es-ES" dirty="0" err="1"/>
              <a:t>Cenage</a:t>
            </a:r>
            <a:r>
              <a:rPr lang="es-ES" dirty="0"/>
              <a:t> </a:t>
            </a:r>
            <a:r>
              <a:rPr lang="es-ES" dirty="0" err="1"/>
              <a:t>Learnging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3672" y="2036945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Conector angular 10"/>
          <p:cNvCxnSpPr/>
          <p:nvPr/>
        </p:nvCxnSpPr>
        <p:spPr>
          <a:xfrm rot="5400000" flipH="1" flipV="1">
            <a:off x="2712636" y="2619106"/>
            <a:ext cx="836023" cy="79683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815044" y="2204052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41017" y="2660319"/>
            <a:ext cx="190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102278" y="1929473"/>
            <a:ext cx="297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Inicial nombre(s) y apellido(s)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 o los coordinadores /editores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31035" y="4434615"/>
            <a:ext cx="162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libro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34047" y="4598846"/>
            <a:ext cx="1862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 en las </a:t>
            </a:r>
          </a:p>
          <a:p>
            <a:r>
              <a:rPr lang="es-ES" b="1" dirty="0">
                <a:solidFill>
                  <a:srgbClr val="FF0000"/>
                </a:solidFill>
              </a:rPr>
              <a:t>que se encuentra </a:t>
            </a:r>
          </a:p>
          <a:p>
            <a:r>
              <a:rPr lang="es-ES" b="1" dirty="0">
                <a:solidFill>
                  <a:srgbClr val="FF0000"/>
                </a:solidFill>
              </a:rPr>
              <a:t>publicado </a:t>
            </a:r>
          </a:p>
          <a:p>
            <a:r>
              <a:rPr lang="es-ES" b="1" dirty="0">
                <a:solidFill>
                  <a:srgbClr val="FF0000"/>
                </a:solidFill>
              </a:rPr>
              <a:t>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596608" y="44416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15687" y="2935094"/>
            <a:ext cx="2057111" cy="571222"/>
            <a:chOff x="2651900" y="2508638"/>
            <a:chExt cx="2220406" cy="571222"/>
          </a:xfrm>
        </p:grpSpPr>
        <p:sp>
          <p:nvSpPr>
            <p:cNvPr id="34" name="Cerrar llave 3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504976" y="3038758"/>
            <a:ext cx="5553046" cy="420874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9598904" y="2875134"/>
            <a:ext cx="1985415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 rot="10800000">
            <a:off x="9115341" y="3919371"/>
            <a:ext cx="1707764" cy="552811"/>
            <a:chOff x="2651900" y="2508638"/>
            <a:chExt cx="2220406" cy="571222"/>
          </a:xfrm>
        </p:grpSpPr>
        <p:sp>
          <p:nvSpPr>
            <p:cNvPr id="43" name="Cerrar llave 4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 rot="10800000">
            <a:off x="1669192" y="4022072"/>
            <a:ext cx="5553046" cy="420874"/>
            <a:chOff x="2651900" y="2508638"/>
            <a:chExt cx="2220406" cy="571222"/>
          </a:xfrm>
        </p:grpSpPr>
        <p:sp>
          <p:nvSpPr>
            <p:cNvPr id="46" name="Cerrar llave 4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ector recto de flecha 4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 rot="10800000">
            <a:off x="8020593" y="3919674"/>
            <a:ext cx="1008966" cy="659088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errar llave 1"/>
          <p:cNvSpPr/>
          <p:nvPr/>
        </p:nvSpPr>
        <p:spPr>
          <a:xfrm rot="16200000">
            <a:off x="2630490" y="3093622"/>
            <a:ext cx="203478" cy="7279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32366" y="5307819"/>
            <a:ext cx="98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(SE INCERTAN A LO LARGO DE LA REDACCIÓN DEL DOCUMENTO ACADÉMICO)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77778556"/>
              </p:ext>
            </p:extLst>
          </p:nvPr>
        </p:nvGraphicFramePr>
        <p:xfrm>
          <a:off x="326570" y="-180462"/>
          <a:ext cx="11573691" cy="571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39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9634" y="326194"/>
            <a:ext cx="342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Libro completo digital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76082" y="3710290"/>
            <a:ext cx="1020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Hernández </a:t>
            </a:r>
            <a:r>
              <a:rPr lang="es-ES" dirty="0" err="1"/>
              <a:t>Sampieri</a:t>
            </a:r>
            <a:r>
              <a:rPr lang="es-ES" dirty="0"/>
              <a:t>, R. (1991). </a:t>
            </a:r>
            <a:r>
              <a:rPr lang="es-ES" i="1" dirty="0"/>
              <a:t>Metodología de la investigación. </a:t>
            </a:r>
            <a:r>
              <a:rPr lang="es-ES" dirty="0"/>
              <a:t>McGraw Hill</a:t>
            </a:r>
            <a:r>
              <a:rPr lang="es-ES" i="1" dirty="0"/>
              <a:t>. </a:t>
            </a:r>
            <a:r>
              <a:rPr lang="es-ES" dirty="0"/>
              <a:t>https://www.uv.mx/personal</a:t>
            </a:r>
          </a:p>
          <a:p>
            <a:r>
              <a:rPr lang="es-ES" dirty="0"/>
              <a:t>      /</a:t>
            </a:r>
            <a:r>
              <a:rPr lang="es-ES" dirty="0" err="1"/>
              <a:t>cbustamante</a:t>
            </a:r>
            <a:r>
              <a:rPr lang="es-ES" dirty="0"/>
              <a:t>/files/2011/06/Metodologia-de-la-InvestigaciÃ³n_Sampieri.pdf</a:t>
            </a:r>
            <a:endParaRPr lang="en-US" dirty="0"/>
          </a:p>
          <a:p>
            <a:endParaRPr lang="en-U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10326" y="2244479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91868" y="308207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09042" y="2756994"/>
            <a:ext cx="239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 la publicación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77382" y="286580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589121" y="4442908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040068" y="3193581"/>
            <a:ext cx="1985415" cy="571222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3198375" y="3384844"/>
            <a:ext cx="581445" cy="411183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937382" y="3370956"/>
            <a:ext cx="2896334" cy="441064"/>
            <a:chOff x="2651900" y="2508638"/>
            <a:chExt cx="2220406" cy="571222"/>
          </a:xfrm>
        </p:grpSpPr>
        <p:sp>
          <p:nvSpPr>
            <p:cNvPr id="35" name="Cerrar llave 3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/>
          <p:cNvGrpSpPr/>
          <p:nvPr/>
        </p:nvGrpSpPr>
        <p:grpSpPr>
          <a:xfrm>
            <a:off x="7016563" y="3193581"/>
            <a:ext cx="1012256" cy="571222"/>
            <a:chOff x="2651900" y="2508638"/>
            <a:chExt cx="2220406" cy="571222"/>
          </a:xfrm>
        </p:grpSpPr>
        <p:sp>
          <p:nvSpPr>
            <p:cNvPr id="41" name="Cerrar llave 4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 rot="10800000">
            <a:off x="8202281" y="3842745"/>
            <a:ext cx="2770520" cy="658419"/>
            <a:chOff x="2651900" y="2508638"/>
            <a:chExt cx="2220406" cy="571222"/>
          </a:xfrm>
        </p:grpSpPr>
        <p:sp>
          <p:nvSpPr>
            <p:cNvPr id="23" name="Cerrar llave 2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Diagrama 36"/>
          <p:cNvGraphicFramePr/>
          <p:nvPr/>
        </p:nvGraphicFramePr>
        <p:xfrm>
          <a:off x="8929888" y="-87781"/>
          <a:ext cx="3607974" cy="29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263" y="2310834"/>
            <a:ext cx="882792" cy="4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1467" y="85596"/>
            <a:ext cx="338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Artículo de revista </a:t>
            </a:r>
            <a:endParaRPr lang="en-U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809896" y="3141799"/>
            <a:ext cx="10236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>
                <a:tab pos="90170" algn="l"/>
                <a:tab pos="270510" algn="l"/>
              </a:tabLst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Nikitina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I.,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Konyushenko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M.,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Kuzina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A.,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Afanasyeva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V. y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Mingazov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H. (2015).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Fundamentalization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professionalization of learning content under the competence approach.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Development, 8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155-161. https:doi.org/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10.5539/jsd.v8n3p155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11033" y="2182487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40065" y="2533775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20504" y="5166630"/>
            <a:ext cx="1584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DOI/URL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Identificador de 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objeto digital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-1097280" y="662583"/>
          <a:ext cx="5170010" cy="19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lipse 13"/>
          <p:cNvSpPr/>
          <p:nvPr/>
        </p:nvSpPr>
        <p:spPr>
          <a:xfrm>
            <a:off x="2142309" y="339634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5967548" y="338328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4411942" y="3396339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7986820" y="3391983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8707933" y="4564355"/>
            <a:ext cx="19333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Volumen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(cursiva)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y número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entre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paréntesis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101130" y="4558977"/>
            <a:ext cx="9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Conector angular 29"/>
          <p:cNvCxnSpPr/>
          <p:nvPr/>
        </p:nvCxnSpPr>
        <p:spPr>
          <a:xfrm rot="5400000">
            <a:off x="77518" y="4283142"/>
            <a:ext cx="1458968" cy="5355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058095" y="3840480"/>
            <a:ext cx="2830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-12015" y="5287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artículo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801952" y="4774891"/>
            <a:ext cx="21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Nombre de la revista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978383" y="2839147"/>
            <a:ext cx="8910200" cy="420874"/>
            <a:chOff x="2651900" y="2508638"/>
            <a:chExt cx="2220406" cy="571222"/>
          </a:xfrm>
        </p:grpSpPr>
        <p:sp>
          <p:nvSpPr>
            <p:cNvPr id="45" name="Cerrar llave 4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ector recto de flecha 4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10230828" y="2933163"/>
            <a:ext cx="624407" cy="359940"/>
            <a:chOff x="2651900" y="2508638"/>
            <a:chExt cx="2220406" cy="571222"/>
          </a:xfrm>
        </p:grpSpPr>
        <p:sp>
          <p:nvSpPr>
            <p:cNvPr id="48" name="Cerrar llave 47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ector recto de flecha 4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 rot="10800000">
            <a:off x="10018959" y="4312119"/>
            <a:ext cx="902962" cy="275243"/>
            <a:chOff x="2651900" y="2508638"/>
            <a:chExt cx="2220406" cy="571222"/>
          </a:xfrm>
        </p:grpSpPr>
        <p:sp>
          <p:nvSpPr>
            <p:cNvPr id="51" name="Cerrar llave 5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onector recto de flecha 5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 rot="10800000">
            <a:off x="8929056" y="4282519"/>
            <a:ext cx="495686" cy="330052"/>
            <a:chOff x="2651900" y="2508638"/>
            <a:chExt cx="2220406" cy="571222"/>
          </a:xfrm>
        </p:grpSpPr>
        <p:sp>
          <p:nvSpPr>
            <p:cNvPr id="54" name="Cerrar llave 5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onector recto de flecha 5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 rot="10800000">
            <a:off x="2904184" y="4222823"/>
            <a:ext cx="5537577" cy="571222"/>
            <a:chOff x="2651900" y="2508638"/>
            <a:chExt cx="2220406" cy="571222"/>
          </a:xfrm>
        </p:grpSpPr>
        <p:sp>
          <p:nvSpPr>
            <p:cNvPr id="63" name="Cerrar llave 6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 rot="10800000">
            <a:off x="1248555" y="4637441"/>
            <a:ext cx="3874403" cy="571222"/>
            <a:chOff x="2651900" y="2508638"/>
            <a:chExt cx="2220406" cy="571222"/>
          </a:xfrm>
        </p:grpSpPr>
        <p:sp>
          <p:nvSpPr>
            <p:cNvPr id="66" name="Cerrar llave 6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Conector recto de flecha 6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928" y="1465166"/>
            <a:ext cx="632899" cy="3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094" y="472943"/>
            <a:ext cx="25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Documento de SEP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52094" y="3500697"/>
            <a:ext cx="85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Tesis </a:t>
            </a:r>
            <a:endParaRPr lang="en-U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1166947" y="2468880"/>
            <a:ext cx="1013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r>
              <a:rPr lang="es-MX" dirty="0">
                <a:latin typeface="Times New Roman" panose="02020603050405020304" pitchFamily="18" charset="0"/>
                <a:ea typeface="Arial Unicode MS"/>
              </a:rPr>
              <a:t>Secretaría de Educación Pública. (2017). </a:t>
            </a:r>
            <a:r>
              <a:rPr lang="es-MX" i="1" dirty="0">
                <a:latin typeface="Times New Roman" panose="02020603050405020304" pitchFamily="18" charset="0"/>
                <a:ea typeface="Arial Unicode MS"/>
              </a:rPr>
              <a:t>Aprendizajes Clave para la Educación Integral</a:t>
            </a:r>
            <a:r>
              <a:rPr lang="es-MX" dirty="0">
                <a:latin typeface="Times New Roman" panose="02020603050405020304" pitchFamily="18" charset="0"/>
                <a:ea typeface="Arial Unicode MS"/>
              </a:rPr>
              <a:t>. SEP</a:t>
            </a:r>
            <a:endParaRPr lang="en-US" sz="2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48539" y="1517078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98934" y="172251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23774" y="1481295"/>
            <a:ext cx="226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Información del título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/>
          <p:cNvCxnSpPr>
            <a:stCxn id="22" idx="2"/>
          </p:cNvCxnSpPr>
          <p:nvPr/>
        </p:nvCxnSpPr>
        <p:spPr>
          <a:xfrm>
            <a:off x="9666514" y="2053674"/>
            <a:ext cx="19694" cy="433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175450" y="16843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654995" y="1869299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4210081" y="2075982"/>
            <a:ext cx="794471" cy="411183"/>
            <a:chOff x="2651900" y="2508638"/>
            <a:chExt cx="2220406" cy="571222"/>
          </a:xfrm>
        </p:grpSpPr>
        <p:sp>
          <p:nvSpPr>
            <p:cNvPr id="27" name="Cerrar llave 2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5185342" y="2063765"/>
            <a:ext cx="4167664" cy="441064"/>
            <a:chOff x="2651900" y="2508638"/>
            <a:chExt cx="2220406" cy="571222"/>
          </a:xfrm>
        </p:grpSpPr>
        <p:sp>
          <p:nvSpPr>
            <p:cNvPr id="30" name="Cerrar llave 2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627839" y="4745540"/>
            <a:ext cx="1121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Helvetica Neue"/>
              </a:rPr>
              <a:t>Ortega Valencia, J. E. (2022). </a:t>
            </a:r>
            <a:r>
              <a:rPr lang="es-ES" i="1" dirty="0">
                <a:latin typeface="Helvetica Neue"/>
              </a:rPr>
              <a:t>Detección de Salmonella </a:t>
            </a:r>
            <a:r>
              <a:rPr lang="es-ES" i="1" dirty="0" err="1">
                <a:latin typeface="Helvetica Neue"/>
              </a:rPr>
              <a:t>typhimurium</a:t>
            </a:r>
            <a:r>
              <a:rPr lang="es-ES" i="1" dirty="0">
                <a:latin typeface="Helvetica Neue"/>
              </a:rPr>
              <a:t> mediante un </a:t>
            </a:r>
            <a:r>
              <a:rPr lang="es-ES" i="1" dirty="0" err="1">
                <a:latin typeface="Helvetica Neue"/>
              </a:rPr>
              <a:t>inmunosensor</a:t>
            </a:r>
            <a:r>
              <a:rPr lang="es-ES" i="1" dirty="0">
                <a:latin typeface="Helvetica Neue"/>
              </a:rPr>
              <a:t> basado en </a:t>
            </a:r>
            <a:r>
              <a:rPr lang="es-ES" i="1" dirty="0" err="1">
                <a:latin typeface="Helvetica Neue"/>
              </a:rPr>
              <a:t>microbalanzas</a:t>
            </a:r>
            <a:r>
              <a:rPr lang="es-ES" i="1" dirty="0">
                <a:latin typeface="Helvetica Neue"/>
              </a:rPr>
              <a:t> de cristal de cuarzo (QCM) inmovilizado con </a:t>
            </a:r>
            <a:r>
              <a:rPr lang="es-ES" i="1" dirty="0" err="1">
                <a:latin typeface="Helvetica Neue"/>
              </a:rPr>
              <a:t>nanopartículas</a:t>
            </a:r>
            <a:r>
              <a:rPr lang="es-ES" i="1" dirty="0">
                <a:latin typeface="Helvetica Neue"/>
              </a:rPr>
              <a:t> de oro </a:t>
            </a:r>
            <a:r>
              <a:rPr lang="es-ES" i="1" dirty="0" err="1">
                <a:latin typeface="Helvetica Neue"/>
              </a:rPr>
              <a:t>funcionalizadas</a:t>
            </a:r>
            <a:r>
              <a:rPr lang="es-ES" i="1" dirty="0">
                <a:latin typeface="Helvetica Neue"/>
              </a:rPr>
              <a:t> </a:t>
            </a:r>
            <a:r>
              <a:rPr lang="es-ES" dirty="0">
                <a:latin typeface="Helvetica Neue"/>
              </a:rPr>
              <a:t>[Tesis de doctorado], Tecnológico de Monterrey. https://orcid.org /0000-0002-3881-4179</a:t>
            </a:r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718170" y="4150752"/>
            <a:ext cx="2220406" cy="768319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uadroTexto 33"/>
          <p:cNvSpPr txBox="1"/>
          <p:nvPr/>
        </p:nvSpPr>
        <p:spPr>
          <a:xfrm>
            <a:off x="780577" y="3867874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015843" y="4468335"/>
            <a:ext cx="636521" cy="382342"/>
            <a:chOff x="2651900" y="2508638"/>
            <a:chExt cx="2220406" cy="571222"/>
          </a:xfrm>
        </p:grpSpPr>
        <p:sp>
          <p:nvSpPr>
            <p:cNvPr id="36" name="Cerrar llave 3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2634826" y="4187818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494580" y="3475779"/>
            <a:ext cx="2551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cursiva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Al final abrir corchete [ ]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escribir Tesis y el grado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 rot="10800000">
            <a:off x="1939451" y="5483787"/>
            <a:ext cx="2667866" cy="571222"/>
            <a:chOff x="2651900" y="2508638"/>
            <a:chExt cx="2220406" cy="571222"/>
          </a:xfrm>
        </p:grpSpPr>
        <p:sp>
          <p:nvSpPr>
            <p:cNvPr id="44" name="Cerrar llave 4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ector recto de flecha 4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uadroTexto 2"/>
          <p:cNvSpPr txBox="1"/>
          <p:nvPr/>
        </p:nvSpPr>
        <p:spPr>
          <a:xfrm>
            <a:off x="1680159" y="5991806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Institución otorgante del grado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3792632" y="4372484"/>
            <a:ext cx="7754933" cy="441064"/>
            <a:chOff x="2651900" y="2508638"/>
            <a:chExt cx="2220406" cy="571222"/>
          </a:xfrm>
        </p:grpSpPr>
        <p:sp>
          <p:nvSpPr>
            <p:cNvPr id="47" name="Cerrar llave 4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 rot="10800000">
            <a:off x="4701901" y="5566418"/>
            <a:ext cx="4024087" cy="383154"/>
            <a:chOff x="2651900" y="2508638"/>
            <a:chExt cx="2220406" cy="571222"/>
          </a:xfrm>
        </p:grpSpPr>
        <p:sp>
          <p:nvSpPr>
            <p:cNvPr id="50" name="Cerrar llave 4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ector recto de flecha 5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CuadroTexto 5"/>
          <p:cNvSpPr txBox="1"/>
          <p:nvPr/>
        </p:nvSpPr>
        <p:spPr>
          <a:xfrm>
            <a:off x="6089249" y="600103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Handle</a:t>
            </a:r>
            <a:r>
              <a:rPr lang="es-ES" b="1" dirty="0">
                <a:solidFill>
                  <a:srgbClr val="FF0000"/>
                </a:solidFill>
              </a:rPr>
              <a:t> o URL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0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025" y="324713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Referenciar videos: </a:t>
            </a:r>
            <a:r>
              <a:rPr lang="es-ES" sz="2400" b="1" dirty="0" err="1"/>
              <a:t>Youtube</a:t>
            </a:r>
            <a:r>
              <a:rPr lang="es-ES" sz="2400" b="1" dirty="0"/>
              <a:t>/</a:t>
            </a:r>
            <a:r>
              <a:rPr lang="es-ES" sz="2400" b="1" dirty="0" err="1"/>
              <a:t>Tiktok</a:t>
            </a:r>
            <a:r>
              <a:rPr lang="es-ES" sz="2400" b="1" dirty="0"/>
              <a:t> 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372823" y="3006784"/>
            <a:ext cx="890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Chaos, U. (13 de septiembre de 2019). </a:t>
            </a:r>
            <a:r>
              <a:rPr lang="es-ES" i="1" dirty="0"/>
              <a:t>Diseño curricular: Frida Díaz Barriga</a:t>
            </a:r>
            <a:r>
              <a:rPr lang="es-ES" dirty="0"/>
              <a:t> </a:t>
            </a:r>
            <a:r>
              <a:rPr lang="en-US" dirty="0"/>
              <a:t>[Video]. </a:t>
            </a:r>
            <a:r>
              <a:rPr lang="en-US" dirty="0" err="1"/>
              <a:t>Youtube</a:t>
            </a:r>
            <a:r>
              <a:rPr lang="en-US" dirty="0"/>
              <a:t>.</a:t>
            </a:r>
          </a:p>
          <a:p>
            <a:r>
              <a:rPr lang="en-US" dirty="0"/>
              <a:t>     </a:t>
            </a:r>
            <a:r>
              <a:rPr lang="es-ES" dirty="0"/>
              <a:t>https://www.youtube.com/watch?v=-3tenx-h4Ew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0761" y="4037283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25003" y="3899320"/>
            <a:ext cx="157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Plataforma </a:t>
            </a:r>
          </a:p>
          <a:p>
            <a:r>
              <a:rPr lang="es-ES" b="1" dirty="0">
                <a:solidFill>
                  <a:srgbClr val="FF0000"/>
                </a:solidFill>
              </a:rPr>
              <a:t>de localización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27537" y="1375915"/>
            <a:ext cx="188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dueño(a)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canal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997992" y="2521315"/>
            <a:ext cx="0" cy="27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70761" y="1611245"/>
            <a:ext cx="1779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Fecha exacta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que se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subió el material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36081" y="1834725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material en cursiva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[Video] sin </a:t>
            </a:r>
            <a:r>
              <a:rPr lang="en-US" b="1" dirty="0" err="1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Cerrar llave 24"/>
          <p:cNvSpPr/>
          <p:nvPr/>
        </p:nvSpPr>
        <p:spPr>
          <a:xfrm rot="16200000">
            <a:off x="1844269" y="2289134"/>
            <a:ext cx="295848" cy="12387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o 34"/>
          <p:cNvGrpSpPr/>
          <p:nvPr/>
        </p:nvGrpSpPr>
        <p:grpSpPr>
          <a:xfrm>
            <a:off x="2730278" y="2508638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5138553" y="2474968"/>
            <a:ext cx="3986449" cy="571222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 rot="10800000">
            <a:off x="1700183" y="3486968"/>
            <a:ext cx="4661428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 rot="10800000">
            <a:off x="9247279" y="3263080"/>
            <a:ext cx="800627" cy="571222"/>
            <a:chOff x="2651900" y="2508638"/>
            <a:chExt cx="2220406" cy="571222"/>
          </a:xfrm>
        </p:grpSpPr>
        <p:sp>
          <p:nvSpPr>
            <p:cNvPr id="22" name="Cerrar llave 2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71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1589"/>
            <a:ext cx="53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con información incompleta</a:t>
            </a:r>
            <a:endParaRPr lang="en-US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8378" y="861109"/>
          <a:ext cx="1188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68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-750583" y="8909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31432" y="239876"/>
            <a:ext cx="284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/>
              <a:t>Sitios recomendados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502" y="1398659"/>
            <a:ext cx="3694713" cy="18481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41560" y="953059"/>
            <a:ext cx="268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Desencriptar</a:t>
            </a:r>
            <a:r>
              <a:rPr lang="es-ES" b="1" dirty="0"/>
              <a:t> artículos, </a:t>
            </a:r>
            <a:r>
              <a:rPr lang="es-ES" b="1" dirty="0" err="1"/>
              <a:t>etc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947" y="5140354"/>
            <a:ext cx="2857500" cy="952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52420" y="4678689"/>
            <a:ext cx="434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https://plagiarismdetector.net/es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2146" y="4227069"/>
            <a:ext cx="1994807" cy="9132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183" y="2027857"/>
            <a:ext cx="1777234" cy="8723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102527" y="1630672"/>
            <a:ext cx="3204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Open Sans"/>
              </a:rPr>
              <a:t>Catálogo registro de libros</a:t>
            </a:r>
            <a:r>
              <a:rPr lang="es-ES" sz="2000" dirty="0">
                <a:latin typeface="Open San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6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78691034"/>
              </p:ext>
            </p:extLst>
          </p:nvPr>
        </p:nvGraphicFramePr>
        <p:xfrm>
          <a:off x="254440" y="1235636"/>
          <a:ext cx="11612880" cy="483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551759" y="259908"/>
            <a:ext cx="7915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5"/>
              </a:spcBef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cita textual que utiliza las Normas APA 7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1167" y="451143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5852" y="526195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6968347"/>
              </p:ext>
            </p:extLst>
          </p:nvPr>
        </p:nvGraphicFramePr>
        <p:xfrm>
          <a:off x="2192823" y="12356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3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96758" y="1350477"/>
            <a:ext cx="5262743" cy="179659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Basada en el autor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1177925" lvl="0" indent="0" algn="l" defTabSz="914400" rtl="0" eaLnBrk="0" fontAlgn="base" latinLnBrk="0" hangingPunct="0">
              <a:lnSpc>
                <a:spcPct val="100000"/>
              </a:lnSpc>
              <a:spcBef>
                <a:spcPts val="1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Analizando la crisis financiera del 2008,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 (2012) 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afirma que “la crisis ha sido motivada por lo que hay de más perverso en el mundo capitalista” (p. 127), contribuyendo a un clima general de negatividad con los partidos de derecha.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6266" y="4481386"/>
            <a:ext cx="5354183" cy="1720758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n-US" sz="2400" b="1" dirty="0">
                <a:latin typeface="Calibri" panose="020F0502020204030204" pitchFamily="34" charset="0"/>
              </a:rPr>
              <a:t>É</a:t>
            </a: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nfasis en la cita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87313" lvl="0" indent="0" algn="l" defTabSz="91440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Varios economistas han afirmado en la crisis financiera del 2008 que “la crisis ha sido motivada por lo que hay de más perverso en el mundo capitalista” (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Lynch, 2012, p. 127)</a:t>
            </a:r>
            <a:r>
              <a:rPr lang="es-ES" altLang="en-US" sz="1400" dirty="0">
                <a:latin typeface="Verdana" panose="020B0604030504040204" pitchFamily="34" charset="0"/>
              </a:rPr>
              <a:t>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lo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que ha contribuido para un malestar con los partidos de derecha por el mundo.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6393" y="747832"/>
            <a:ext cx="298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u="sng" dirty="0"/>
              <a:t>Menos de 40 palabras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7037" y="151547"/>
            <a:ext cx="342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Citas textual o directa</a:t>
            </a:r>
            <a:endParaRPr lang="en-US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904363" y="4357585"/>
            <a:ext cx="31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Escriba la cita textual</a:t>
            </a:r>
          </a:p>
          <a:p>
            <a:r>
              <a:rPr lang="es-ES" b="1" dirty="0">
                <a:solidFill>
                  <a:srgbClr val="FF0000"/>
                </a:solidFill>
              </a:rPr>
              <a:t>entre comillas.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28011" y="1606770"/>
            <a:ext cx="2139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Escriba el o los apellidos autor (es).</a:t>
            </a:r>
            <a:r>
              <a:rPr lang="es-ES" sz="1400" b="1" spc="-21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09430" y="2283931"/>
            <a:ext cx="18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</a:t>
            </a:r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año entre</a:t>
            </a:r>
            <a:r>
              <a:rPr lang="es-ES" sz="1400" b="1" spc="-22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paréntesis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8247316" y="1502966"/>
            <a:ext cx="2037780" cy="54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10340771" y="763226"/>
            <a:ext cx="1694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comillas para escribir cita textual, cierra comillas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8117332" y="2027505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642711" y="2388914"/>
            <a:ext cx="166416" cy="21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630978" y="3143015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(abreviar p. #)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8358171" y="2693329"/>
            <a:ext cx="1432566" cy="466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5075979" y="4738910"/>
            <a:ext cx="2757786" cy="7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115474" y="5640789"/>
            <a:ext cx="1527237" cy="482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2364865" y="516018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821635" y="540233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642711" y="5640613"/>
            <a:ext cx="2945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Se abre paréntesis seguido del apellido(s) autor(es) (coma), año(coma),  y especifique # p. 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825945" y="1492579"/>
            <a:ext cx="2497018" cy="967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2516322" y="4738910"/>
            <a:ext cx="5388041" cy="492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997601" y="2170394"/>
            <a:ext cx="8207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474" y="547962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6359315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5549417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4169" y="1178029"/>
            <a:ext cx="6805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caso de no contar con el número de página, incluir en la cita textual un componente que permita localizar el fragmento citado:</a:t>
            </a:r>
          </a:p>
          <a:p>
            <a:r>
              <a:rPr lang="es-ES" sz="2400" dirty="0"/>
              <a:t>Asignar número a la página iniciando con el 1 a la primera y seguir en orden consecutivo.</a:t>
            </a:r>
          </a:p>
          <a:p>
            <a:endParaRPr lang="es-ES" sz="2400" b="1" dirty="0"/>
          </a:p>
          <a:p>
            <a:r>
              <a:rPr lang="es-ES" sz="2400" dirty="0"/>
              <a:t>Si la fecha de la publicación de la obra es desconocida o no se puede determinar ésta información escribir “(s.f.)”</a:t>
            </a:r>
          </a:p>
          <a:p>
            <a:endParaRPr lang="es-ES" sz="2400" dirty="0"/>
          </a:p>
          <a:p>
            <a:r>
              <a:rPr lang="es-ES" sz="2400" dirty="0"/>
              <a:t>Ejemplo: (Gagnon, </a:t>
            </a:r>
            <a:r>
              <a:rPr lang="es-ES" sz="2400" dirty="0" err="1"/>
              <a:t>s.f</a:t>
            </a:r>
            <a:r>
              <a:rPr lang="es-ES" sz="2400" dirty="0"/>
              <a:t>) o Gagnon (s.f.)</a:t>
            </a:r>
            <a:endParaRPr lang="en-US" sz="2400" dirty="0"/>
          </a:p>
        </p:txBody>
      </p:sp>
      <p:pic>
        <p:nvPicPr>
          <p:cNvPr id="2050" name="Picture 2" descr="Dibujo En Linea De Hombre Pensando Imágenes de stock en blanco y negro - 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946995" y="374606"/>
            <a:ext cx="3572753" cy="6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856" y="253087"/>
            <a:ext cx="5447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es-ES" sz="2000" b="1" u="sng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palabras: bloque</a:t>
            </a:r>
            <a:endParaRPr lang="en-US" sz="2000" b="1" u="sng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9273915"/>
              </p:ext>
            </p:extLst>
          </p:nvPr>
        </p:nvGraphicFramePr>
        <p:xfrm>
          <a:off x="-229120" y="808681"/>
          <a:ext cx="7520838" cy="570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18.jpeg"/>
          <p:cNvPicPr/>
          <p:nvPr/>
        </p:nvPicPr>
        <p:blipFill rotWithShape="1">
          <a:blip r:embed="rId7" cstate="print"/>
          <a:srcRect l="12849" t="24497" r="8782" b="8996"/>
          <a:stretch/>
        </p:blipFill>
        <p:spPr>
          <a:xfrm>
            <a:off x="6553460" y="3757184"/>
            <a:ext cx="5638539" cy="2983249"/>
          </a:xfrm>
          <a:prstGeom prst="rect">
            <a:avLst/>
          </a:prstGeom>
        </p:spPr>
      </p:pic>
      <p:pic>
        <p:nvPicPr>
          <p:cNvPr id="9" name="image19.jpeg"/>
          <p:cNvPicPr/>
          <p:nvPr/>
        </p:nvPicPr>
        <p:blipFill rotWithShape="1">
          <a:blip r:embed="rId8" cstate="print"/>
          <a:srcRect l="13081" t="4968" r="10242" b="6696"/>
          <a:stretch/>
        </p:blipFill>
        <p:spPr>
          <a:xfrm>
            <a:off x="6648996" y="253087"/>
            <a:ext cx="5384235" cy="340992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648996" y="331759"/>
            <a:ext cx="0" cy="610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7046060" y="2163364"/>
            <a:ext cx="341194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688317" y="6162738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875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59055111"/>
              </p:ext>
            </p:extLst>
          </p:nvPr>
        </p:nvGraphicFramePr>
        <p:xfrm>
          <a:off x="244450" y="350982"/>
          <a:ext cx="11125514" cy="637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AB201C3-7E6F-4C24-B3D7-FD9FC85D53CE}"/>
              </a:ext>
            </a:extLst>
          </p:cNvPr>
          <p:cNvSpPr/>
          <p:nvPr/>
        </p:nvSpPr>
        <p:spPr>
          <a:xfrm>
            <a:off x="3971636" y="914400"/>
            <a:ext cx="2493819" cy="73890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CE84A-D94B-4523-B2EB-BE10210A6D4B}"/>
              </a:ext>
            </a:extLst>
          </p:cNvPr>
          <p:cNvSpPr txBox="1"/>
          <p:nvPr/>
        </p:nvSpPr>
        <p:spPr>
          <a:xfrm>
            <a:off x="7112000" y="692725"/>
            <a:ext cx="3611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Respetar como viene en la fuente: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Un solo apellido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 con entre línea</a:t>
            </a:r>
          </a:p>
          <a:p>
            <a:r>
              <a:rPr lang="es-MX" b="1" dirty="0"/>
              <a:t>Igual en las referencias</a:t>
            </a:r>
            <a:r>
              <a:rPr lang="es-MX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4573096"/>
              </p:ext>
            </p:extLst>
          </p:nvPr>
        </p:nvGraphicFramePr>
        <p:xfrm>
          <a:off x="2638697" y="526666"/>
          <a:ext cx="6100355" cy="580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38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E864-FB55-4794-A5EC-40876B45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et 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1CF54A-F795-4B5F-8323-5F0246B7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99273"/>
              </p:ext>
            </p:extLst>
          </p:nvPr>
        </p:nvGraphicFramePr>
        <p:xfrm>
          <a:off x="2826326" y="1847273"/>
          <a:ext cx="6763327" cy="428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556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2398</Words>
  <Application>Microsoft Office PowerPoint</Application>
  <PresentationFormat>Panorámica</PresentationFormat>
  <Paragraphs>274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Lato</vt:lpstr>
      <vt:lpstr>Open Sans</vt:lpstr>
      <vt:lpstr>Roboto Slab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del et 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muzquiz flores</dc:creator>
  <cp:lastModifiedBy>Fabiola Valero Torres</cp:lastModifiedBy>
  <cp:revision>13</cp:revision>
  <dcterms:created xsi:type="dcterms:W3CDTF">2022-05-09T16:10:36Z</dcterms:created>
  <dcterms:modified xsi:type="dcterms:W3CDTF">2024-03-22T14:51:20Z</dcterms:modified>
</cp:coreProperties>
</file>