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9"/>
  </p:normalViewPr>
  <p:slideViewPr>
    <p:cSldViewPr snapToGrid="0">
      <p:cViewPr>
        <p:scale>
          <a:sx n="75" d="100"/>
          <a:sy n="75" d="100"/>
        </p:scale>
        <p:origin x="14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21B47-D3FE-585C-A3C9-BBCE7FFF6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/>
              <a:t>Familia, escuela, comunidad y territorio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B07AA9-8866-7F43-ED78-C06810A6C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Licenciatura en Educación </a:t>
            </a:r>
            <a:r>
              <a:rPr lang="es-MX" sz="3200" dirty="0"/>
              <a:t>Preescolar</a:t>
            </a:r>
            <a:r>
              <a:rPr lang="es-MX" dirty="0"/>
              <a:t> Plan de Estudios 2022</a:t>
            </a:r>
          </a:p>
        </p:txBody>
      </p:sp>
    </p:spTree>
    <p:extLst>
      <p:ext uri="{BB962C8B-B14F-4D97-AF65-F5344CB8AC3E}">
        <p14:creationId xmlns:p14="http://schemas.microsoft.com/office/powerpoint/2010/main" val="359470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19E69-BDB1-371D-3312-B003E96F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Evidencias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6792D-9D55-ECDB-83BF-2AFB98061A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UNIDAD I. Reconstrucción de la historia de vida</a:t>
            </a:r>
          </a:p>
          <a:p>
            <a:r>
              <a:rPr lang="es-MX" dirty="0"/>
              <a:t>UNIDAD II. Elaboración de un VIDEO</a:t>
            </a:r>
          </a:p>
          <a:p>
            <a:r>
              <a:rPr lang="es-MX" dirty="0"/>
              <a:t>UNIDAD III. Encuesta y matriz de análisis</a:t>
            </a:r>
          </a:p>
          <a:p>
            <a:r>
              <a:rPr lang="es-MX" dirty="0"/>
              <a:t>EVIDENCIA INTEGRADORA. Realizar un podcast o un video donde se recupere el primer acercamiento a la práctica con los elementos teóricos revisados.</a:t>
            </a:r>
          </a:p>
        </p:txBody>
      </p:sp>
    </p:spTree>
    <p:extLst>
      <p:ext uri="{BB962C8B-B14F-4D97-AF65-F5344CB8AC3E}">
        <p14:creationId xmlns:p14="http://schemas.microsoft.com/office/powerpoint/2010/main" val="8382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1518-7364-6F9A-23A8-15F49550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Criterios de evaluación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2AD825-A970-5EF0-E140-1BEB2364C0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5959" y="1659590"/>
            <a:ext cx="4838283" cy="380975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DD0CB9-FC86-2FB9-F628-9568A3ED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42" y="2628900"/>
            <a:ext cx="4546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8FAA6-B08E-CAA7-FAE3-FCD8393F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Primer semestre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BBEEE3-810E-D15A-6E4F-315A7B2D23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dirty="0"/>
              <a:t>Trayecto formativo: Formación Pedagógica, didáctica e interdisciplinar. </a:t>
            </a:r>
          </a:p>
          <a:p>
            <a:pPr marL="0" indent="0">
              <a:buNone/>
            </a:pPr>
            <a:r>
              <a:rPr lang="es-MX" sz="2500" dirty="0"/>
              <a:t>Carácter del curso: Curriculum Nacional Base. </a:t>
            </a:r>
          </a:p>
          <a:p>
            <a:pPr marL="0" indent="0">
              <a:buNone/>
            </a:pPr>
            <a:r>
              <a:rPr lang="es-MX" sz="2500" dirty="0"/>
              <a:t>Horas: 4 Créditos: 4.5</a:t>
            </a:r>
          </a:p>
        </p:txBody>
      </p:sp>
    </p:spTree>
    <p:extLst>
      <p:ext uri="{BB962C8B-B14F-4D97-AF65-F5344CB8AC3E}">
        <p14:creationId xmlns:p14="http://schemas.microsoft.com/office/powerpoint/2010/main" val="200242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CE418-6185-44DF-5992-215A3D9D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Propósito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E8909-4C52-C05D-7377-D8510E34CB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dirty="0"/>
              <a:t>Que el estudiantado normalista analice desde un marco teórico y experiencial. los aspectos más importantes y generales de la familia y la comunidad, para identificar y establecer los elementos comunes que enriquecen la labor del y la docente de Educación Preescolar y brindar apoyo a los niños y las niñas de este nivel educativo más allá de la mediación de los procesos de enseñanza-aprendizaje.</a:t>
            </a:r>
          </a:p>
        </p:txBody>
      </p:sp>
    </p:spTree>
    <p:extLst>
      <p:ext uri="{BB962C8B-B14F-4D97-AF65-F5344CB8AC3E}">
        <p14:creationId xmlns:p14="http://schemas.microsoft.com/office/powerpoint/2010/main" val="287756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A6AB2-C041-E54F-300C-E9F4F344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Dominios y desempeños del perfil de egreso a los que contribuye 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68989-C833-0207-9553-064F18DBA5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500" dirty="0"/>
              <a:t>Perfil general </a:t>
            </a:r>
          </a:p>
          <a:p>
            <a:r>
              <a:rPr lang="es-MX" dirty="0"/>
              <a:t>Se posiciona críticamente como sujeto histórico frente a los problemas políticos, sociales, económicos, ecológicos e histórico-culturales de México así como de su entorno; cuenta con conocimientos e iniciativa para proponer e impulsar desde su labor educativa alternativas de solución; se asume como agente de transformación, realiza la tarea educativa desde el compromiso de acompañar la formación de ciudadanas y ciudadanos libres que ejercen sus derechos y reconocen los derechos de los demás; hace de la educación un modo de erradicar la pobreza, la desigualdad, la deshumanización para construir futuro para todas y todos.</a:t>
            </a:r>
          </a:p>
        </p:txBody>
      </p:sp>
    </p:spTree>
    <p:extLst>
      <p:ext uri="{BB962C8B-B14F-4D97-AF65-F5344CB8AC3E}">
        <p14:creationId xmlns:p14="http://schemas.microsoft.com/office/powerpoint/2010/main" val="124780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7E45B-3EFF-AF3D-00E9-723D867D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Perfil profesional 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907B7-A13C-1B05-6155-DC6CF3C4A4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 Se conduce de manera ética e inclusiva, desde un enfoque de derechos humanos y derechos de la infancia, ante la diversidad de situaciones que se presentan en su desarrollo personal, social y en su trabajo docente.</a:t>
            </a:r>
          </a:p>
          <a:p>
            <a:r>
              <a:rPr lang="es-MX" dirty="0"/>
              <a:t>Caracteriza la diversidad de la población escolar que atiende, considerando modalidad, contextos socioculturales y niveles de desarrollo cognitivo, físico y socioemocional, para establecer una práctica docente situada e incluyente.</a:t>
            </a:r>
          </a:p>
          <a:p>
            <a:r>
              <a:rPr lang="es-MX" dirty="0"/>
              <a:t>Colabora con las familias y la comunidad generando acciones que favorezcan su participación como aliadas en la toma de decisiones para atender situaciones o condiciones que incidan en el desarrollo integral educativo de las niñas y los niños</a:t>
            </a:r>
          </a:p>
        </p:txBody>
      </p:sp>
    </p:spTree>
    <p:extLst>
      <p:ext uri="{BB962C8B-B14F-4D97-AF65-F5344CB8AC3E}">
        <p14:creationId xmlns:p14="http://schemas.microsoft.com/office/powerpoint/2010/main" val="342319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5F27C-D714-B7F3-AB6F-C9CF99FC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Asignatura / cursos 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18C7A-7B54-A98B-A3A7-2B99591FD4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Bases filosóficas</a:t>
            </a:r>
          </a:p>
        </p:txBody>
      </p:sp>
    </p:spTree>
    <p:extLst>
      <p:ext uri="{BB962C8B-B14F-4D97-AF65-F5344CB8AC3E}">
        <p14:creationId xmlns:p14="http://schemas.microsoft.com/office/powerpoint/2010/main" val="25886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F79C5-6C36-BCD1-5929-142B7E5E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88C31-242C-5001-FB4B-5BAE717B3C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dirty="0"/>
              <a:t>Unidad de aprendizaje I. El enfoque de territorialidad, interseccionalidad y sororidad como posibilidad para la transformación de las condiciones de los contextos y sujetos que la habitan.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Interseccionalidad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Territorialidad 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Solidaridad y sororidad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439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CD2F6-88FA-87B1-7367-83E62BCF4F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745" y="1460149"/>
            <a:ext cx="10394707" cy="2851504"/>
          </a:xfrm>
        </p:spPr>
        <p:txBody>
          <a:bodyPr/>
          <a:lstStyle/>
          <a:p>
            <a:r>
              <a:rPr lang="es-MX" dirty="0"/>
              <a:t>Unidad de aprendizaje II. Crisis, retos y desafíos en la relación e interdependencia entre contextos, educación, familia.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Contexto social y educación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Neoliberalismo, educación, sociedad y familia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Posibles horizontes para una intersección entre la escuela, la familia y la comunidad</a:t>
            </a:r>
          </a:p>
        </p:txBody>
      </p:sp>
    </p:spTree>
    <p:extLst>
      <p:ext uri="{BB962C8B-B14F-4D97-AF65-F5344CB8AC3E}">
        <p14:creationId xmlns:p14="http://schemas.microsoft.com/office/powerpoint/2010/main" val="265027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9A313-35BB-2130-9110-2731A70F12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94617"/>
            <a:ext cx="10394707" cy="3311189"/>
          </a:xfrm>
        </p:spPr>
        <p:txBody>
          <a:bodyPr/>
          <a:lstStyle/>
          <a:p>
            <a:r>
              <a:rPr lang="es-MX" dirty="0"/>
              <a:t>Unidad de aprendizaje III. Comunidad, escuela y familia como espacios de aprendizaje.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Las relaciones familia-escuela: de la participación a la implicación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Comunidad y escuela: espacios de interseccionalidad.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Estructura y relaciones en la comunidad educativa escolar</a:t>
            </a:r>
          </a:p>
        </p:txBody>
      </p:sp>
    </p:spTree>
    <p:extLst>
      <p:ext uri="{BB962C8B-B14F-4D97-AF65-F5344CB8AC3E}">
        <p14:creationId xmlns:p14="http://schemas.microsoft.com/office/powerpoint/2010/main" val="2016506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51</TotalTime>
  <Words>530</Words>
  <Application>Microsoft Macintosh PowerPoint</Application>
  <PresentationFormat>Panorámica</PresentationFormat>
  <Paragraphs>36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Impact</vt:lpstr>
      <vt:lpstr>Evento principal</vt:lpstr>
      <vt:lpstr>Familia, escuela, comunidad y territorio</vt:lpstr>
      <vt:lpstr>Primer semestre</vt:lpstr>
      <vt:lpstr>Propósito GENERAL</vt:lpstr>
      <vt:lpstr>Dominios y desempeños del perfil de egreso a los que contribuye el curso</vt:lpstr>
      <vt:lpstr>Perfil profesional   </vt:lpstr>
      <vt:lpstr>Asignatura / cursos antecedentes</vt:lpstr>
      <vt:lpstr>Estructura del curso</vt:lpstr>
      <vt:lpstr>Presentación de PowerPoint</vt:lpstr>
      <vt:lpstr>Presentación de PowerPoint</vt:lpstr>
      <vt:lpstr>Evidencias de aprendizaje</vt:lpstr>
      <vt:lpstr>Criterios de evaluación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Familia, escuela, comunidad y territorio</dc:title>
  <dc:creator>DAVID GUSTAVO MONTALVAN ZERTUCHE</dc:creator>
  <cp:lastModifiedBy>DAVID GUSTAVO MONTALVAN ZERTUCHE</cp:lastModifiedBy>
  <cp:revision>3</cp:revision>
  <dcterms:created xsi:type="dcterms:W3CDTF">2024-08-13T17:45:22Z</dcterms:created>
  <dcterms:modified xsi:type="dcterms:W3CDTF">2024-08-27T17:33:50Z</dcterms:modified>
</cp:coreProperties>
</file>