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1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2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8" r:id="rId2"/>
    <p:sldId id="259" r:id="rId3"/>
    <p:sldId id="261" r:id="rId4"/>
    <p:sldId id="264" r:id="rId5"/>
    <p:sldId id="265" r:id="rId6"/>
    <p:sldId id="256" r:id="rId7"/>
    <p:sldId id="257" r:id="rId8"/>
    <p:sldId id="262" r:id="rId9"/>
    <p:sldId id="263" r:id="rId10"/>
    <p:sldId id="266" r:id="rId11"/>
    <p:sldId id="267" r:id="rId12"/>
    <p:sldId id="268" r:id="rId13"/>
    <p:sldId id="269" r:id="rId14"/>
    <p:sldId id="271" r:id="rId15"/>
    <p:sldId id="272" r:id="rId16"/>
    <p:sldId id="270" r:id="rId17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747C510-ED97-419F-BE10-5F75D7597D22}" v="998" dt="2024-09-04T15:09:17.33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78" autoAdjust="0"/>
    <p:restoredTop sz="94660"/>
  </p:normalViewPr>
  <p:slideViewPr>
    <p:cSldViewPr snapToGrid="0">
      <p:cViewPr varScale="1">
        <p:scale>
          <a:sx n="64" d="100"/>
          <a:sy n="64" d="100"/>
        </p:scale>
        <p:origin x="97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6/11/relationships/changesInfo" Target="changesInfos/changesInfo1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LENE MUZQUIZ FLORES" userId="558af0fc-0c67-4eeb-b1be-56be7bd17ddd" providerId="ADAL" clId="{C747C510-ED97-419F-BE10-5F75D7597D22}"/>
    <pc:docChg chg="undo custSel addSld delSld modSld sldOrd">
      <pc:chgData name="MARLENE MUZQUIZ FLORES" userId="558af0fc-0c67-4eeb-b1be-56be7bd17ddd" providerId="ADAL" clId="{C747C510-ED97-419F-BE10-5F75D7597D22}" dt="2024-09-04T15:23:41.610" v="1855" actId="478"/>
      <pc:docMkLst>
        <pc:docMk/>
      </pc:docMkLst>
      <pc:sldChg chg="addSp delSp modSp mod modNotesTx">
        <pc:chgData name="MARLENE MUZQUIZ FLORES" userId="558af0fc-0c67-4eeb-b1be-56be7bd17ddd" providerId="ADAL" clId="{C747C510-ED97-419F-BE10-5F75D7597D22}" dt="2024-09-04T15:03:55.002" v="1824" actId="478"/>
        <pc:sldMkLst>
          <pc:docMk/>
          <pc:sldMk cId="3640486303" sldId="256"/>
        </pc:sldMkLst>
        <pc:spChg chg="add del mod">
          <ac:chgData name="MARLENE MUZQUIZ FLORES" userId="558af0fc-0c67-4eeb-b1be-56be7bd17ddd" providerId="ADAL" clId="{C747C510-ED97-419F-BE10-5F75D7597D22}" dt="2024-09-04T15:03:55.002" v="1824" actId="478"/>
          <ac:spMkLst>
            <pc:docMk/>
            <pc:sldMk cId="3640486303" sldId="256"/>
            <ac:spMk id="3" creationId="{0C3755DB-F077-7645-B56A-9F95DD523E26}"/>
          </ac:spMkLst>
        </pc:spChg>
        <pc:spChg chg="add del mod">
          <ac:chgData name="MARLENE MUZQUIZ FLORES" userId="558af0fc-0c67-4eeb-b1be-56be7bd17ddd" providerId="ADAL" clId="{C747C510-ED97-419F-BE10-5F75D7597D22}" dt="2024-09-04T15:03:50.715" v="1823" actId="478"/>
          <ac:spMkLst>
            <pc:docMk/>
            <pc:sldMk cId="3640486303" sldId="256"/>
            <ac:spMk id="4" creationId="{DCF12A38-5A85-0383-5782-562E37E723A1}"/>
          </ac:spMkLst>
        </pc:spChg>
        <pc:graphicFrameChg chg="mod">
          <ac:chgData name="MARLENE MUZQUIZ FLORES" userId="558af0fc-0c67-4eeb-b1be-56be7bd17ddd" providerId="ADAL" clId="{C747C510-ED97-419F-BE10-5F75D7597D22}" dt="2024-09-04T14:59:39.213" v="1817" actId="20577"/>
          <ac:graphicFrameMkLst>
            <pc:docMk/>
            <pc:sldMk cId="3640486303" sldId="256"/>
            <ac:graphicFrameMk id="5" creationId="{ACBC7F35-1061-ECF0-CED6-C9BF63FBE0C9}"/>
          </ac:graphicFrameMkLst>
        </pc:graphicFrameChg>
        <pc:picChg chg="add mod">
          <ac:chgData name="MARLENE MUZQUIZ FLORES" userId="558af0fc-0c67-4eeb-b1be-56be7bd17ddd" providerId="ADAL" clId="{C747C510-ED97-419F-BE10-5F75D7597D22}" dt="2024-08-28T15:03:01.816" v="728" actId="14100"/>
          <ac:picMkLst>
            <pc:docMk/>
            <pc:sldMk cId="3640486303" sldId="256"/>
            <ac:picMk id="1026" creationId="{D029C904-103F-9F40-DEB9-A16C9B99F48D}"/>
          </ac:picMkLst>
        </pc:picChg>
      </pc:sldChg>
      <pc:sldChg chg="addSp delSp modSp mod">
        <pc:chgData name="MARLENE MUZQUIZ FLORES" userId="558af0fc-0c67-4eeb-b1be-56be7bd17ddd" providerId="ADAL" clId="{C747C510-ED97-419F-BE10-5F75D7597D22}" dt="2024-09-04T15:23:41.610" v="1855" actId="478"/>
        <pc:sldMkLst>
          <pc:docMk/>
          <pc:sldMk cId="3654103062" sldId="257"/>
        </pc:sldMkLst>
        <pc:spChg chg="add del mod">
          <ac:chgData name="MARLENE MUZQUIZ FLORES" userId="558af0fc-0c67-4eeb-b1be-56be7bd17ddd" providerId="ADAL" clId="{C747C510-ED97-419F-BE10-5F75D7597D22}" dt="2024-09-04T15:09:08.039" v="1831" actId="478"/>
          <ac:spMkLst>
            <pc:docMk/>
            <pc:sldMk cId="3654103062" sldId="257"/>
            <ac:spMk id="2" creationId="{94FC4EA4-B77A-57FB-CEAE-FBD7A98817F1}"/>
          </ac:spMkLst>
        </pc:spChg>
        <pc:spChg chg="add del mod">
          <ac:chgData name="MARLENE MUZQUIZ FLORES" userId="558af0fc-0c67-4eeb-b1be-56be7bd17ddd" providerId="ADAL" clId="{C747C510-ED97-419F-BE10-5F75D7597D22}" dt="2024-09-04T15:23:41.610" v="1855" actId="478"/>
          <ac:spMkLst>
            <pc:docMk/>
            <pc:sldMk cId="3654103062" sldId="257"/>
            <ac:spMk id="5" creationId="{B2BE60A7-B0D8-A971-4453-F43BBC3CAF59}"/>
          </ac:spMkLst>
        </pc:spChg>
        <pc:spChg chg="add mod">
          <ac:chgData name="MARLENE MUZQUIZ FLORES" userId="558af0fc-0c67-4eeb-b1be-56be7bd17ddd" providerId="ADAL" clId="{C747C510-ED97-419F-BE10-5F75D7597D22}" dt="2024-09-04T15:16:14.537" v="1846" actId="1076"/>
          <ac:spMkLst>
            <pc:docMk/>
            <pc:sldMk cId="3654103062" sldId="257"/>
            <ac:spMk id="7" creationId="{23D6F4DA-EA10-82B0-EDBE-739837E5C184}"/>
          </ac:spMkLst>
        </pc:spChg>
        <pc:spChg chg="add mod">
          <ac:chgData name="MARLENE MUZQUIZ FLORES" userId="558af0fc-0c67-4eeb-b1be-56be7bd17ddd" providerId="ADAL" clId="{C747C510-ED97-419F-BE10-5F75D7597D22}" dt="2024-09-04T15:21:22.679" v="1854" actId="1076"/>
          <ac:spMkLst>
            <pc:docMk/>
            <pc:sldMk cId="3654103062" sldId="257"/>
            <ac:spMk id="9" creationId="{5DD1EF6C-19C0-001E-C613-38655ACEB8D5}"/>
          </ac:spMkLst>
        </pc:spChg>
      </pc:sldChg>
      <pc:sldChg chg="addSp delSp modSp new mod">
        <pc:chgData name="MARLENE MUZQUIZ FLORES" userId="558af0fc-0c67-4eeb-b1be-56be7bd17ddd" providerId="ADAL" clId="{C747C510-ED97-419F-BE10-5F75D7597D22}" dt="2024-08-28T16:36:12.596" v="1212" actId="14100"/>
        <pc:sldMkLst>
          <pc:docMk/>
          <pc:sldMk cId="4198016607" sldId="258"/>
        </pc:sldMkLst>
        <pc:spChg chg="del">
          <ac:chgData name="MARLENE MUZQUIZ FLORES" userId="558af0fc-0c67-4eeb-b1be-56be7bd17ddd" providerId="ADAL" clId="{C747C510-ED97-419F-BE10-5F75D7597D22}" dt="2024-08-26T18:16:53.446" v="63" actId="478"/>
          <ac:spMkLst>
            <pc:docMk/>
            <pc:sldMk cId="4198016607" sldId="258"/>
            <ac:spMk id="2" creationId="{E9A17425-79F9-0DA7-8707-F1427DAF9B1C}"/>
          </ac:spMkLst>
        </pc:spChg>
        <pc:spChg chg="del">
          <ac:chgData name="MARLENE MUZQUIZ FLORES" userId="558af0fc-0c67-4eeb-b1be-56be7bd17ddd" providerId="ADAL" clId="{C747C510-ED97-419F-BE10-5F75D7597D22}" dt="2024-08-26T18:16:53.446" v="63" actId="478"/>
          <ac:spMkLst>
            <pc:docMk/>
            <pc:sldMk cId="4198016607" sldId="258"/>
            <ac:spMk id="3" creationId="{16FF9842-AA7A-2813-048C-7C3E7B8AD884}"/>
          </ac:spMkLst>
        </pc:spChg>
        <pc:graphicFrameChg chg="add del mod modGraphic">
          <ac:chgData name="MARLENE MUZQUIZ FLORES" userId="558af0fc-0c67-4eeb-b1be-56be7bd17ddd" providerId="ADAL" clId="{C747C510-ED97-419F-BE10-5F75D7597D22}" dt="2024-08-27T15:03:52.954" v="230" actId="478"/>
          <ac:graphicFrameMkLst>
            <pc:docMk/>
            <pc:sldMk cId="4198016607" sldId="258"/>
            <ac:graphicFrameMk id="4" creationId="{C2206174-47EF-7BE7-9949-86389C15EC3F}"/>
          </ac:graphicFrameMkLst>
        </pc:graphicFrameChg>
        <pc:graphicFrameChg chg="add mod">
          <ac:chgData name="MARLENE MUZQUIZ FLORES" userId="558af0fc-0c67-4eeb-b1be-56be7bd17ddd" providerId="ADAL" clId="{C747C510-ED97-419F-BE10-5F75D7597D22}" dt="2024-08-28T16:36:12.596" v="1212" actId="14100"/>
          <ac:graphicFrameMkLst>
            <pc:docMk/>
            <pc:sldMk cId="4198016607" sldId="258"/>
            <ac:graphicFrameMk id="5" creationId="{043BEB8A-D6C9-B087-701E-050E9D0CAA18}"/>
          </ac:graphicFrameMkLst>
        </pc:graphicFrameChg>
      </pc:sldChg>
      <pc:sldChg chg="addSp delSp modSp new mod">
        <pc:chgData name="MARLENE MUZQUIZ FLORES" userId="558af0fc-0c67-4eeb-b1be-56be7bd17ddd" providerId="ADAL" clId="{C747C510-ED97-419F-BE10-5F75D7597D22}" dt="2024-08-28T16:36:21.856" v="1213" actId="122"/>
        <pc:sldMkLst>
          <pc:docMk/>
          <pc:sldMk cId="1766583174" sldId="259"/>
        </pc:sldMkLst>
        <pc:spChg chg="del">
          <ac:chgData name="MARLENE MUZQUIZ FLORES" userId="558af0fc-0c67-4eeb-b1be-56be7bd17ddd" providerId="ADAL" clId="{C747C510-ED97-419F-BE10-5F75D7597D22}" dt="2024-08-26T18:21:46.792" v="184" actId="478"/>
          <ac:spMkLst>
            <pc:docMk/>
            <pc:sldMk cId="1766583174" sldId="259"/>
            <ac:spMk id="2" creationId="{CC4CC8B0-FB7E-FEFE-7AE2-82D55D05B22D}"/>
          </ac:spMkLst>
        </pc:spChg>
        <pc:spChg chg="del">
          <ac:chgData name="MARLENE MUZQUIZ FLORES" userId="558af0fc-0c67-4eeb-b1be-56be7bd17ddd" providerId="ADAL" clId="{C747C510-ED97-419F-BE10-5F75D7597D22}" dt="2024-08-26T18:21:46.792" v="184" actId="478"/>
          <ac:spMkLst>
            <pc:docMk/>
            <pc:sldMk cId="1766583174" sldId="259"/>
            <ac:spMk id="3" creationId="{A4D9198B-CC30-CA2E-D4E1-BAFA91AB4D3C}"/>
          </ac:spMkLst>
        </pc:spChg>
        <pc:spChg chg="add mod">
          <ac:chgData name="MARLENE MUZQUIZ FLORES" userId="558af0fc-0c67-4eeb-b1be-56be7bd17ddd" providerId="ADAL" clId="{C747C510-ED97-419F-BE10-5F75D7597D22}" dt="2024-08-28T16:36:21.856" v="1213" actId="122"/>
          <ac:spMkLst>
            <pc:docMk/>
            <pc:sldMk cId="1766583174" sldId="259"/>
            <ac:spMk id="5" creationId="{223A1664-C516-F01B-B1A9-F375FC960658}"/>
          </ac:spMkLst>
        </pc:spChg>
      </pc:sldChg>
      <pc:sldChg chg="addSp delSp modSp new del mod ord">
        <pc:chgData name="MARLENE MUZQUIZ FLORES" userId="558af0fc-0c67-4eeb-b1be-56be7bd17ddd" providerId="ADAL" clId="{C747C510-ED97-419F-BE10-5F75D7597D22}" dt="2024-08-28T15:47:07.385" v="962" actId="47"/>
        <pc:sldMkLst>
          <pc:docMk/>
          <pc:sldMk cId="1944371450" sldId="260"/>
        </pc:sldMkLst>
        <pc:spChg chg="del">
          <ac:chgData name="MARLENE MUZQUIZ FLORES" userId="558af0fc-0c67-4eeb-b1be-56be7bd17ddd" providerId="ADAL" clId="{C747C510-ED97-419F-BE10-5F75D7597D22}" dt="2024-08-27T14:20:49.547" v="198" actId="478"/>
          <ac:spMkLst>
            <pc:docMk/>
            <pc:sldMk cId="1944371450" sldId="260"/>
            <ac:spMk id="2" creationId="{309FD293-4FF7-5564-82D8-914DA1B3BBC0}"/>
          </ac:spMkLst>
        </pc:spChg>
        <pc:spChg chg="del">
          <ac:chgData name="MARLENE MUZQUIZ FLORES" userId="558af0fc-0c67-4eeb-b1be-56be7bd17ddd" providerId="ADAL" clId="{C747C510-ED97-419F-BE10-5F75D7597D22}" dt="2024-08-27T14:20:49.547" v="198" actId="478"/>
          <ac:spMkLst>
            <pc:docMk/>
            <pc:sldMk cId="1944371450" sldId="260"/>
            <ac:spMk id="3" creationId="{A6547C19-2099-F679-70B1-092360F23451}"/>
          </ac:spMkLst>
        </pc:spChg>
        <pc:graphicFrameChg chg="add mod modGraphic">
          <ac:chgData name="MARLENE MUZQUIZ FLORES" userId="558af0fc-0c67-4eeb-b1be-56be7bd17ddd" providerId="ADAL" clId="{C747C510-ED97-419F-BE10-5F75D7597D22}" dt="2024-08-28T14:29:36.472" v="482"/>
          <ac:graphicFrameMkLst>
            <pc:docMk/>
            <pc:sldMk cId="1944371450" sldId="260"/>
            <ac:graphicFrameMk id="4" creationId="{A8767D47-CEF1-AC19-EC48-AA5E1CC46BA8}"/>
          </ac:graphicFrameMkLst>
        </pc:graphicFrameChg>
      </pc:sldChg>
      <pc:sldChg chg="addSp delSp modSp new mod">
        <pc:chgData name="MARLENE MUZQUIZ FLORES" userId="558af0fc-0c67-4eeb-b1be-56be7bd17ddd" providerId="ADAL" clId="{C747C510-ED97-419F-BE10-5F75D7597D22}" dt="2024-09-04T14:11:19.359" v="1807" actId="14100"/>
        <pc:sldMkLst>
          <pc:docMk/>
          <pc:sldMk cId="1667959399" sldId="261"/>
        </pc:sldMkLst>
        <pc:spChg chg="del">
          <ac:chgData name="MARLENE MUZQUIZ FLORES" userId="558af0fc-0c67-4eeb-b1be-56be7bd17ddd" providerId="ADAL" clId="{C747C510-ED97-419F-BE10-5F75D7597D22}" dt="2024-08-28T14:17:28.832" v="237" actId="478"/>
          <ac:spMkLst>
            <pc:docMk/>
            <pc:sldMk cId="1667959399" sldId="261"/>
            <ac:spMk id="2" creationId="{EF7198CB-A1A6-E149-E037-EA051F94A54C}"/>
          </ac:spMkLst>
        </pc:spChg>
        <pc:spChg chg="del">
          <ac:chgData name="MARLENE MUZQUIZ FLORES" userId="558af0fc-0c67-4eeb-b1be-56be7bd17ddd" providerId="ADAL" clId="{C747C510-ED97-419F-BE10-5F75D7597D22}" dt="2024-08-28T14:17:28.832" v="237" actId="478"/>
          <ac:spMkLst>
            <pc:docMk/>
            <pc:sldMk cId="1667959399" sldId="261"/>
            <ac:spMk id="3" creationId="{5EA09B88-8EF5-86FA-7D9F-8450DBEE8F9F}"/>
          </ac:spMkLst>
        </pc:spChg>
        <pc:spChg chg="add mod">
          <ac:chgData name="MARLENE MUZQUIZ FLORES" userId="558af0fc-0c67-4eeb-b1be-56be7bd17ddd" providerId="ADAL" clId="{C747C510-ED97-419F-BE10-5F75D7597D22}" dt="2024-09-04T14:11:19.359" v="1807" actId="14100"/>
          <ac:spMkLst>
            <pc:docMk/>
            <pc:sldMk cId="1667959399" sldId="261"/>
            <ac:spMk id="5" creationId="{60E207FA-1391-0EE9-639A-098600B40825}"/>
          </ac:spMkLst>
        </pc:spChg>
        <pc:spChg chg="add mod">
          <ac:chgData name="MARLENE MUZQUIZ FLORES" userId="558af0fc-0c67-4eeb-b1be-56be7bd17ddd" providerId="ADAL" clId="{C747C510-ED97-419F-BE10-5F75D7597D22}" dt="2024-09-04T14:11:10.322" v="1804" actId="1076"/>
          <ac:spMkLst>
            <pc:docMk/>
            <pc:sldMk cId="1667959399" sldId="261"/>
            <ac:spMk id="7" creationId="{51ACDF3E-8423-C573-68FD-E88F7662C462}"/>
          </ac:spMkLst>
        </pc:spChg>
        <pc:spChg chg="add mod">
          <ac:chgData name="MARLENE MUZQUIZ FLORES" userId="558af0fc-0c67-4eeb-b1be-56be7bd17ddd" providerId="ADAL" clId="{C747C510-ED97-419F-BE10-5F75D7597D22}" dt="2024-08-28T16:40:34.899" v="1215" actId="1076"/>
          <ac:spMkLst>
            <pc:docMk/>
            <pc:sldMk cId="1667959399" sldId="261"/>
            <ac:spMk id="8" creationId="{7B005067-8A51-156B-445F-9BC20DD426C7}"/>
          </ac:spMkLst>
        </pc:spChg>
        <pc:spChg chg="add mod">
          <ac:chgData name="MARLENE MUZQUIZ FLORES" userId="558af0fc-0c67-4eeb-b1be-56be7bd17ddd" providerId="ADAL" clId="{C747C510-ED97-419F-BE10-5F75D7597D22}" dt="2024-08-28T14:19:25.026" v="317" actId="14100"/>
          <ac:spMkLst>
            <pc:docMk/>
            <pc:sldMk cId="1667959399" sldId="261"/>
            <ac:spMk id="9" creationId="{8942B096-A50B-AB26-EFA3-87639DD93909}"/>
          </ac:spMkLst>
        </pc:spChg>
        <pc:spChg chg="add mod">
          <ac:chgData name="MARLENE MUZQUIZ FLORES" userId="558af0fc-0c67-4eeb-b1be-56be7bd17ddd" providerId="ADAL" clId="{C747C510-ED97-419F-BE10-5F75D7597D22}" dt="2024-08-28T14:19:35.593" v="321" actId="1076"/>
          <ac:spMkLst>
            <pc:docMk/>
            <pc:sldMk cId="1667959399" sldId="261"/>
            <ac:spMk id="10" creationId="{8E04C211-225B-6385-58B3-26C48A4F0788}"/>
          </ac:spMkLst>
        </pc:spChg>
        <pc:spChg chg="add mod">
          <ac:chgData name="MARLENE MUZQUIZ FLORES" userId="558af0fc-0c67-4eeb-b1be-56be7bd17ddd" providerId="ADAL" clId="{C747C510-ED97-419F-BE10-5F75D7597D22}" dt="2024-08-28T16:32:24.871" v="1208" actId="1076"/>
          <ac:spMkLst>
            <pc:docMk/>
            <pc:sldMk cId="1667959399" sldId="261"/>
            <ac:spMk id="12" creationId="{363314A7-01DD-4003-51AA-E41E033BBEEA}"/>
          </ac:spMkLst>
        </pc:spChg>
        <pc:picChg chg="add mod">
          <ac:chgData name="MARLENE MUZQUIZ FLORES" userId="558af0fc-0c67-4eeb-b1be-56be7bd17ddd" providerId="ADAL" clId="{C747C510-ED97-419F-BE10-5F75D7597D22}" dt="2024-08-28T14:17:53.834" v="240" actId="14100"/>
          <ac:picMkLst>
            <pc:docMk/>
            <pc:sldMk cId="1667959399" sldId="261"/>
            <ac:picMk id="2050" creationId="{5D6F0706-600D-C43F-8EA0-5B09AD471A6F}"/>
          </ac:picMkLst>
        </pc:picChg>
      </pc:sldChg>
      <pc:sldChg chg="addSp delSp modSp new mod">
        <pc:chgData name="MARLENE MUZQUIZ FLORES" userId="558af0fc-0c67-4eeb-b1be-56be7bd17ddd" providerId="ADAL" clId="{C747C510-ED97-419F-BE10-5F75D7597D22}" dt="2024-08-28T15:58:20.812" v="1168" actId="14100"/>
        <pc:sldMkLst>
          <pc:docMk/>
          <pc:sldMk cId="1995886678" sldId="262"/>
        </pc:sldMkLst>
        <pc:spChg chg="del">
          <ac:chgData name="MARLENE MUZQUIZ FLORES" userId="558af0fc-0c67-4eeb-b1be-56be7bd17ddd" providerId="ADAL" clId="{C747C510-ED97-419F-BE10-5F75D7597D22}" dt="2024-08-28T14:31:36.905" v="484" actId="478"/>
          <ac:spMkLst>
            <pc:docMk/>
            <pc:sldMk cId="1995886678" sldId="262"/>
            <ac:spMk id="2" creationId="{9E658367-6562-E8E4-7E06-2A5452AE59E0}"/>
          </ac:spMkLst>
        </pc:spChg>
        <pc:spChg chg="del">
          <ac:chgData name="MARLENE MUZQUIZ FLORES" userId="558af0fc-0c67-4eeb-b1be-56be7bd17ddd" providerId="ADAL" clId="{C747C510-ED97-419F-BE10-5F75D7597D22}" dt="2024-08-28T14:31:38.900" v="485" actId="478"/>
          <ac:spMkLst>
            <pc:docMk/>
            <pc:sldMk cId="1995886678" sldId="262"/>
            <ac:spMk id="3" creationId="{57E6CCC2-4489-6A3E-C775-2DE80B53105C}"/>
          </ac:spMkLst>
        </pc:spChg>
        <pc:spChg chg="add del mod">
          <ac:chgData name="MARLENE MUZQUIZ FLORES" userId="558af0fc-0c67-4eeb-b1be-56be7bd17ddd" providerId="ADAL" clId="{C747C510-ED97-419F-BE10-5F75D7597D22}" dt="2024-08-28T14:32:12.398" v="490" actId="478"/>
          <ac:spMkLst>
            <pc:docMk/>
            <pc:sldMk cId="1995886678" sldId="262"/>
            <ac:spMk id="5" creationId="{598A2D55-F9C3-0B44-61A9-602A547A1F41}"/>
          </ac:spMkLst>
        </pc:spChg>
        <pc:spChg chg="add del mod">
          <ac:chgData name="MARLENE MUZQUIZ FLORES" userId="558af0fc-0c67-4eeb-b1be-56be7bd17ddd" providerId="ADAL" clId="{C747C510-ED97-419F-BE10-5F75D7597D22}" dt="2024-08-28T15:51:02.848" v="1049" actId="478"/>
          <ac:spMkLst>
            <pc:docMk/>
            <pc:sldMk cId="1995886678" sldId="262"/>
            <ac:spMk id="7" creationId="{9E62BAE0-9438-EEBE-28EE-2E737F5A3DF7}"/>
          </ac:spMkLst>
        </pc:spChg>
        <pc:spChg chg="add mod">
          <ac:chgData name="MARLENE MUZQUIZ FLORES" userId="558af0fc-0c67-4eeb-b1be-56be7bd17ddd" providerId="ADAL" clId="{C747C510-ED97-419F-BE10-5F75D7597D22}" dt="2024-08-28T15:58:05.693" v="1166" actId="1076"/>
          <ac:spMkLst>
            <pc:docMk/>
            <pc:sldMk cId="1995886678" sldId="262"/>
            <ac:spMk id="9" creationId="{46A1259E-B4D7-BB25-3190-156A28C06BB4}"/>
          </ac:spMkLst>
        </pc:spChg>
        <pc:spChg chg="add mod">
          <ac:chgData name="MARLENE MUZQUIZ FLORES" userId="558af0fc-0c67-4eeb-b1be-56be7bd17ddd" providerId="ADAL" clId="{C747C510-ED97-419F-BE10-5F75D7597D22}" dt="2024-08-28T15:51:10.722" v="1051" actId="255"/>
          <ac:spMkLst>
            <pc:docMk/>
            <pc:sldMk cId="1995886678" sldId="262"/>
            <ac:spMk id="10" creationId="{E83D1106-88C9-B800-EB56-F30A21CC2024}"/>
          </ac:spMkLst>
        </pc:spChg>
        <pc:graphicFrameChg chg="add mod modGraphic">
          <ac:chgData name="MARLENE MUZQUIZ FLORES" userId="558af0fc-0c67-4eeb-b1be-56be7bd17ddd" providerId="ADAL" clId="{C747C510-ED97-419F-BE10-5F75D7597D22}" dt="2024-08-28T15:58:20.812" v="1168" actId="14100"/>
          <ac:graphicFrameMkLst>
            <pc:docMk/>
            <pc:sldMk cId="1995886678" sldId="262"/>
            <ac:graphicFrameMk id="6" creationId="{53BA84E8-1D88-48D8-E962-4F890095E90C}"/>
          </ac:graphicFrameMkLst>
        </pc:graphicFrameChg>
      </pc:sldChg>
      <pc:sldChg chg="addSp delSp modSp new mod">
        <pc:chgData name="MARLENE MUZQUIZ FLORES" userId="558af0fc-0c67-4eeb-b1be-56be7bd17ddd" providerId="ADAL" clId="{C747C510-ED97-419F-BE10-5F75D7597D22}" dt="2024-08-28T18:25:05.188" v="1240" actId="1076"/>
        <pc:sldMkLst>
          <pc:docMk/>
          <pc:sldMk cId="1455269412" sldId="263"/>
        </pc:sldMkLst>
        <pc:spChg chg="del">
          <ac:chgData name="MARLENE MUZQUIZ FLORES" userId="558af0fc-0c67-4eeb-b1be-56be7bd17ddd" providerId="ADAL" clId="{C747C510-ED97-419F-BE10-5F75D7597D22}" dt="2024-08-28T15:48:44.472" v="983" actId="478"/>
          <ac:spMkLst>
            <pc:docMk/>
            <pc:sldMk cId="1455269412" sldId="263"/>
            <ac:spMk id="2" creationId="{3F51D1DD-E583-48C8-25B9-5D99728E340A}"/>
          </ac:spMkLst>
        </pc:spChg>
        <pc:spChg chg="del">
          <ac:chgData name="MARLENE MUZQUIZ FLORES" userId="558af0fc-0c67-4eeb-b1be-56be7bd17ddd" providerId="ADAL" clId="{C747C510-ED97-419F-BE10-5F75D7597D22}" dt="2024-08-28T15:48:46.057" v="984" actId="478"/>
          <ac:spMkLst>
            <pc:docMk/>
            <pc:sldMk cId="1455269412" sldId="263"/>
            <ac:spMk id="3" creationId="{34F52379-666D-3F54-72E7-3D9B9F45BAF2}"/>
          </ac:spMkLst>
        </pc:spChg>
        <pc:spChg chg="add mod">
          <ac:chgData name="MARLENE MUZQUIZ FLORES" userId="558af0fc-0c67-4eeb-b1be-56be7bd17ddd" providerId="ADAL" clId="{C747C510-ED97-419F-BE10-5F75D7597D22}" dt="2024-08-28T18:25:05.188" v="1240" actId="1076"/>
          <ac:spMkLst>
            <pc:docMk/>
            <pc:sldMk cId="1455269412" sldId="263"/>
            <ac:spMk id="3" creationId="{9AD3D02A-C560-39A1-770B-D55F011E9AD7}"/>
          </ac:spMkLst>
        </pc:spChg>
        <pc:graphicFrameChg chg="add mod">
          <ac:chgData name="MARLENE MUZQUIZ FLORES" userId="558af0fc-0c67-4eeb-b1be-56be7bd17ddd" providerId="ADAL" clId="{C747C510-ED97-419F-BE10-5F75D7597D22}" dt="2024-08-28T18:24:42.213" v="1216"/>
          <ac:graphicFrameMkLst>
            <pc:docMk/>
            <pc:sldMk cId="1455269412" sldId="263"/>
            <ac:graphicFrameMk id="4" creationId="{528902F3-8DFF-EF35-6A3D-B515ECCFE044}"/>
          </ac:graphicFrameMkLst>
        </pc:graphicFrameChg>
      </pc:sldChg>
      <pc:sldChg chg="addSp delSp modSp new mod">
        <pc:chgData name="MARLENE MUZQUIZ FLORES" userId="558af0fc-0c67-4eeb-b1be-56be7bd17ddd" providerId="ADAL" clId="{C747C510-ED97-419F-BE10-5F75D7597D22}" dt="2024-09-04T14:12:00.383" v="1810" actId="113"/>
        <pc:sldMkLst>
          <pc:docMk/>
          <pc:sldMk cId="124962338" sldId="264"/>
        </pc:sldMkLst>
        <pc:spChg chg="del">
          <ac:chgData name="MARLENE MUZQUIZ FLORES" userId="558af0fc-0c67-4eeb-b1be-56be7bd17ddd" providerId="ADAL" clId="{C747C510-ED97-419F-BE10-5F75D7597D22}" dt="2024-08-28T14:37:29.808" v="516" actId="478"/>
          <ac:spMkLst>
            <pc:docMk/>
            <pc:sldMk cId="124962338" sldId="264"/>
            <ac:spMk id="2" creationId="{2BC5FC7B-2A09-2639-13F8-BC267E73C0F4}"/>
          </ac:spMkLst>
        </pc:spChg>
        <pc:spChg chg="del">
          <ac:chgData name="MARLENE MUZQUIZ FLORES" userId="558af0fc-0c67-4eeb-b1be-56be7bd17ddd" providerId="ADAL" clId="{C747C510-ED97-419F-BE10-5F75D7597D22}" dt="2024-08-28T14:37:29.808" v="516" actId="478"/>
          <ac:spMkLst>
            <pc:docMk/>
            <pc:sldMk cId="124962338" sldId="264"/>
            <ac:spMk id="3" creationId="{239A2A9B-1750-6D29-A96F-F0D575DD15F1}"/>
          </ac:spMkLst>
        </pc:spChg>
        <pc:spChg chg="add mod">
          <ac:chgData name="MARLENE MUZQUIZ FLORES" userId="558af0fc-0c67-4eeb-b1be-56be7bd17ddd" providerId="ADAL" clId="{C747C510-ED97-419F-BE10-5F75D7597D22}" dt="2024-08-28T14:43:41.949" v="627" actId="1076"/>
          <ac:spMkLst>
            <pc:docMk/>
            <pc:sldMk cId="124962338" sldId="264"/>
            <ac:spMk id="5" creationId="{9B3FF9C1-5DE0-79D9-F240-37F8D1024047}"/>
          </ac:spMkLst>
        </pc:spChg>
        <pc:spChg chg="add del mod">
          <ac:chgData name="MARLENE MUZQUIZ FLORES" userId="558af0fc-0c67-4eeb-b1be-56be7bd17ddd" providerId="ADAL" clId="{C747C510-ED97-419F-BE10-5F75D7597D22}" dt="2024-08-28T14:40:31.006" v="547" actId="478"/>
          <ac:spMkLst>
            <pc:docMk/>
            <pc:sldMk cId="124962338" sldId="264"/>
            <ac:spMk id="7" creationId="{34FEB540-BC01-CBB0-A203-F473D27A6498}"/>
          </ac:spMkLst>
        </pc:spChg>
        <pc:spChg chg="add del mod">
          <ac:chgData name="MARLENE MUZQUIZ FLORES" userId="558af0fc-0c67-4eeb-b1be-56be7bd17ddd" providerId="ADAL" clId="{C747C510-ED97-419F-BE10-5F75D7597D22}" dt="2024-08-28T14:40:38.020" v="549" actId="478"/>
          <ac:spMkLst>
            <pc:docMk/>
            <pc:sldMk cId="124962338" sldId="264"/>
            <ac:spMk id="9" creationId="{7BE5CD68-2DC6-7946-5321-3454ED33482B}"/>
          </ac:spMkLst>
        </pc:spChg>
        <pc:spChg chg="add del mod">
          <ac:chgData name="MARLENE MUZQUIZ FLORES" userId="558af0fc-0c67-4eeb-b1be-56be7bd17ddd" providerId="ADAL" clId="{C747C510-ED97-419F-BE10-5F75D7597D22}" dt="2024-08-28T14:40:45.975" v="551" actId="478"/>
          <ac:spMkLst>
            <pc:docMk/>
            <pc:sldMk cId="124962338" sldId="264"/>
            <ac:spMk id="11" creationId="{E2C76452-107E-83E6-011B-148A104E5082}"/>
          </ac:spMkLst>
        </pc:spChg>
        <pc:graphicFrameChg chg="add del modGraphic">
          <ac:chgData name="MARLENE MUZQUIZ FLORES" userId="558af0fc-0c67-4eeb-b1be-56be7bd17ddd" providerId="ADAL" clId="{C747C510-ED97-419F-BE10-5F75D7597D22}" dt="2024-08-28T14:40:13.876" v="544" actId="1032"/>
          <ac:graphicFrameMkLst>
            <pc:docMk/>
            <pc:sldMk cId="124962338" sldId="264"/>
            <ac:graphicFrameMk id="12" creationId="{8AB1E8E1-0CBB-A05E-0028-E16EC59B61BB}"/>
          </ac:graphicFrameMkLst>
        </pc:graphicFrameChg>
        <pc:graphicFrameChg chg="add mod modGraphic">
          <ac:chgData name="MARLENE MUZQUIZ FLORES" userId="558af0fc-0c67-4eeb-b1be-56be7bd17ddd" providerId="ADAL" clId="{C747C510-ED97-419F-BE10-5F75D7597D22}" dt="2024-09-04T14:12:00.383" v="1810" actId="113"/>
          <ac:graphicFrameMkLst>
            <pc:docMk/>
            <pc:sldMk cId="124962338" sldId="264"/>
            <ac:graphicFrameMk id="13" creationId="{9F609CA7-03CD-5985-C19B-64EC93846457}"/>
          </ac:graphicFrameMkLst>
        </pc:graphicFrameChg>
      </pc:sldChg>
      <pc:sldChg chg="addSp delSp modSp new mod ord">
        <pc:chgData name="MARLENE MUZQUIZ FLORES" userId="558af0fc-0c67-4eeb-b1be-56be7bd17ddd" providerId="ADAL" clId="{C747C510-ED97-419F-BE10-5F75D7597D22}" dt="2024-08-28T15:47:31.503" v="966" actId="1076"/>
        <pc:sldMkLst>
          <pc:docMk/>
          <pc:sldMk cId="128337164" sldId="265"/>
        </pc:sldMkLst>
        <pc:spChg chg="del">
          <ac:chgData name="MARLENE MUZQUIZ FLORES" userId="558af0fc-0c67-4eeb-b1be-56be7bd17ddd" providerId="ADAL" clId="{C747C510-ED97-419F-BE10-5F75D7597D22}" dt="2024-08-28T14:53:08.032" v="629" actId="478"/>
          <ac:spMkLst>
            <pc:docMk/>
            <pc:sldMk cId="128337164" sldId="265"/>
            <ac:spMk id="2" creationId="{4D5A3EAB-AD02-637C-2DCA-1F56740BB483}"/>
          </ac:spMkLst>
        </pc:spChg>
        <pc:spChg chg="del">
          <ac:chgData name="MARLENE MUZQUIZ FLORES" userId="558af0fc-0c67-4eeb-b1be-56be7bd17ddd" providerId="ADAL" clId="{C747C510-ED97-419F-BE10-5F75D7597D22}" dt="2024-08-28T14:53:08.032" v="629" actId="478"/>
          <ac:spMkLst>
            <pc:docMk/>
            <pc:sldMk cId="128337164" sldId="265"/>
            <ac:spMk id="3" creationId="{09C613A5-C57D-B5F2-644B-C33556FA671A}"/>
          </ac:spMkLst>
        </pc:spChg>
        <pc:spChg chg="add del">
          <ac:chgData name="MARLENE MUZQUIZ FLORES" userId="558af0fc-0c67-4eeb-b1be-56be7bd17ddd" providerId="ADAL" clId="{C747C510-ED97-419F-BE10-5F75D7597D22}" dt="2024-08-28T14:53:11.422" v="631" actId="22"/>
          <ac:spMkLst>
            <pc:docMk/>
            <pc:sldMk cId="128337164" sldId="265"/>
            <ac:spMk id="5" creationId="{44635DA4-33C3-52B0-E583-C19FE6856A02}"/>
          </ac:spMkLst>
        </pc:spChg>
        <pc:spChg chg="add mod">
          <ac:chgData name="MARLENE MUZQUIZ FLORES" userId="558af0fc-0c67-4eeb-b1be-56be7bd17ddd" providerId="ADAL" clId="{C747C510-ED97-419F-BE10-5F75D7597D22}" dt="2024-08-28T15:47:28.601" v="965" actId="1076"/>
          <ac:spMkLst>
            <pc:docMk/>
            <pc:sldMk cId="128337164" sldId="265"/>
            <ac:spMk id="7" creationId="{354BDD0E-D240-361A-4D23-BA272CD7E05D}"/>
          </ac:spMkLst>
        </pc:spChg>
        <pc:picChg chg="add mod">
          <ac:chgData name="MARLENE MUZQUIZ FLORES" userId="558af0fc-0c67-4eeb-b1be-56be7bd17ddd" providerId="ADAL" clId="{C747C510-ED97-419F-BE10-5F75D7597D22}" dt="2024-08-28T15:47:31.503" v="966" actId="1076"/>
          <ac:picMkLst>
            <pc:docMk/>
            <pc:sldMk cId="128337164" sldId="265"/>
            <ac:picMk id="8" creationId="{B7278604-4B22-E178-D170-A6C051F575B6}"/>
          </ac:picMkLst>
        </pc:picChg>
        <pc:picChg chg="add mod modCrop">
          <ac:chgData name="MARLENE MUZQUIZ FLORES" userId="558af0fc-0c67-4eeb-b1be-56be7bd17ddd" providerId="ADAL" clId="{C747C510-ED97-419F-BE10-5F75D7597D22}" dt="2024-08-28T14:55:20.371" v="657" actId="1076"/>
          <ac:picMkLst>
            <pc:docMk/>
            <pc:sldMk cId="128337164" sldId="265"/>
            <ac:picMk id="10" creationId="{5C7E04A6-FD14-BC5C-BEE8-27B8159D57D0}"/>
          </ac:picMkLst>
        </pc:picChg>
      </pc:sldChg>
      <pc:sldChg chg="addSp delSp modSp new mod">
        <pc:chgData name="MARLENE MUZQUIZ FLORES" userId="558af0fc-0c67-4eeb-b1be-56be7bd17ddd" providerId="ADAL" clId="{C747C510-ED97-419F-BE10-5F75D7597D22}" dt="2024-08-29T19:33:39.944" v="1402" actId="20577"/>
        <pc:sldMkLst>
          <pc:docMk/>
          <pc:sldMk cId="1704070214" sldId="266"/>
        </pc:sldMkLst>
        <pc:spChg chg="del">
          <ac:chgData name="MARLENE MUZQUIZ FLORES" userId="558af0fc-0c67-4eeb-b1be-56be7bd17ddd" providerId="ADAL" clId="{C747C510-ED97-419F-BE10-5F75D7597D22}" dt="2024-08-28T18:25:11.806" v="1242" actId="478"/>
          <ac:spMkLst>
            <pc:docMk/>
            <pc:sldMk cId="1704070214" sldId="266"/>
            <ac:spMk id="2" creationId="{5AD72352-ACA6-AA6C-971F-1743F043991D}"/>
          </ac:spMkLst>
        </pc:spChg>
        <pc:spChg chg="add del mod">
          <ac:chgData name="MARLENE MUZQUIZ FLORES" userId="558af0fc-0c67-4eeb-b1be-56be7bd17ddd" providerId="ADAL" clId="{C747C510-ED97-419F-BE10-5F75D7597D22}" dt="2024-08-29T16:07:55.015" v="1290" actId="478"/>
          <ac:spMkLst>
            <pc:docMk/>
            <pc:sldMk cId="1704070214" sldId="266"/>
            <ac:spMk id="3" creationId="{A5F024D1-ADD9-8C0E-AB88-DF74D8D8465C}"/>
          </ac:spMkLst>
        </pc:spChg>
        <pc:spChg chg="del">
          <ac:chgData name="MARLENE MUZQUIZ FLORES" userId="558af0fc-0c67-4eeb-b1be-56be7bd17ddd" providerId="ADAL" clId="{C747C510-ED97-419F-BE10-5F75D7597D22}" dt="2024-08-28T18:25:11.806" v="1242" actId="478"/>
          <ac:spMkLst>
            <pc:docMk/>
            <pc:sldMk cId="1704070214" sldId="266"/>
            <ac:spMk id="3" creationId="{D9923C36-F755-C832-2149-FFA119791FA1}"/>
          </ac:spMkLst>
        </pc:spChg>
        <pc:spChg chg="add mod">
          <ac:chgData name="MARLENE MUZQUIZ FLORES" userId="558af0fc-0c67-4eeb-b1be-56be7bd17ddd" providerId="ADAL" clId="{C747C510-ED97-419F-BE10-5F75D7597D22}" dt="2024-08-29T16:44:08.853" v="1383" actId="1076"/>
          <ac:spMkLst>
            <pc:docMk/>
            <pc:sldMk cId="1704070214" sldId="266"/>
            <ac:spMk id="4" creationId="{84A4F6F5-1CCD-D4FD-DCB8-8F0A818C3FC7}"/>
          </ac:spMkLst>
        </pc:spChg>
        <pc:spChg chg="add del mod">
          <ac:chgData name="MARLENE MUZQUIZ FLORES" userId="558af0fc-0c67-4eeb-b1be-56be7bd17ddd" providerId="ADAL" clId="{C747C510-ED97-419F-BE10-5F75D7597D22}" dt="2024-08-29T16:09:44.209" v="1309" actId="478"/>
          <ac:spMkLst>
            <pc:docMk/>
            <pc:sldMk cId="1704070214" sldId="266"/>
            <ac:spMk id="6" creationId="{82CCE510-2662-204F-ECE7-2C089C4A3FEE}"/>
          </ac:spMkLst>
        </pc:spChg>
        <pc:spChg chg="add del mod">
          <ac:chgData name="MARLENE MUZQUIZ FLORES" userId="558af0fc-0c67-4eeb-b1be-56be7bd17ddd" providerId="ADAL" clId="{C747C510-ED97-419F-BE10-5F75D7597D22}" dt="2024-08-29T16:10:14.492" v="1315" actId="478"/>
          <ac:spMkLst>
            <pc:docMk/>
            <pc:sldMk cId="1704070214" sldId="266"/>
            <ac:spMk id="8" creationId="{E5C5B76D-D680-CB3B-3136-C6CFF6AE841D}"/>
          </ac:spMkLst>
        </pc:spChg>
        <pc:spChg chg="add del mod">
          <ac:chgData name="MARLENE MUZQUIZ FLORES" userId="558af0fc-0c67-4eeb-b1be-56be7bd17ddd" providerId="ADAL" clId="{C747C510-ED97-419F-BE10-5F75D7597D22}" dt="2024-08-29T16:10:02.308" v="1312" actId="478"/>
          <ac:spMkLst>
            <pc:docMk/>
            <pc:sldMk cId="1704070214" sldId="266"/>
            <ac:spMk id="10" creationId="{6B98107C-6359-C976-2FB3-F5E41D256157}"/>
          </ac:spMkLst>
        </pc:spChg>
        <pc:spChg chg="add del mod">
          <ac:chgData name="MARLENE MUZQUIZ FLORES" userId="558af0fc-0c67-4eeb-b1be-56be7bd17ddd" providerId="ADAL" clId="{C747C510-ED97-419F-BE10-5F75D7597D22}" dt="2024-08-29T16:08:55.306" v="1304" actId="478"/>
          <ac:spMkLst>
            <pc:docMk/>
            <pc:sldMk cId="1704070214" sldId="266"/>
            <ac:spMk id="12" creationId="{C19984F0-5A65-5ED7-49F6-D97E0815D24F}"/>
          </ac:spMkLst>
        </pc:spChg>
        <pc:spChg chg="add del mod">
          <ac:chgData name="MARLENE MUZQUIZ FLORES" userId="558af0fc-0c67-4eeb-b1be-56be7bd17ddd" providerId="ADAL" clId="{C747C510-ED97-419F-BE10-5F75D7597D22}" dt="2024-08-29T16:09:08.547" v="1306" actId="478"/>
          <ac:spMkLst>
            <pc:docMk/>
            <pc:sldMk cId="1704070214" sldId="266"/>
            <ac:spMk id="14" creationId="{58E55D8B-3F7A-7A59-BA4F-B3A73568179E}"/>
          </ac:spMkLst>
        </pc:spChg>
        <pc:spChg chg="add del mod">
          <ac:chgData name="MARLENE MUZQUIZ FLORES" userId="558af0fc-0c67-4eeb-b1be-56be7bd17ddd" providerId="ADAL" clId="{C747C510-ED97-419F-BE10-5F75D7597D22}" dt="2024-08-29T16:10:36.474" v="1321" actId="478"/>
          <ac:spMkLst>
            <pc:docMk/>
            <pc:sldMk cId="1704070214" sldId="266"/>
            <ac:spMk id="16" creationId="{E48DC2AA-BE58-D103-D9E3-FA3BCB00B44C}"/>
          </ac:spMkLst>
        </pc:spChg>
        <pc:graphicFrameChg chg="add mod modGraphic">
          <ac:chgData name="MARLENE MUZQUIZ FLORES" userId="558af0fc-0c67-4eeb-b1be-56be7bd17ddd" providerId="ADAL" clId="{C747C510-ED97-419F-BE10-5F75D7597D22}" dt="2024-08-29T19:33:39.944" v="1402" actId="20577"/>
          <ac:graphicFrameMkLst>
            <pc:docMk/>
            <pc:sldMk cId="1704070214" sldId="266"/>
            <ac:graphicFrameMk id="5" creationId="{4A766055-DAEA-7AF8-B1A6-9BD5345A2E63}"/>
          </ac:graphicFrameMkLst>
        </pc:graphicFrameChg>
      </pc:sldChg>
      <pc:sldChg chg="addSp delSp new del mod">
        <pc:chgData name="MARLENE MUZQUIZ FLORES" userId="558af0fc-0c67-4eeb-b1be-56be7bd17ddd" providerId="ADAL" clId="{C747C510-ED97-419F-BE10-5F75D7597D22}" dt="2024-08-28T15:04:15.479" v="738" actId="47"/>
        <pc:sldMkLst>
          <pc:docMk/>
          <pc:sldMk cId="3484311091" sldId="266"/>
        </pc:sldMkLst>
        <pc:spChg chg="del">
          <ac:chgData name="MARLENE MUZQUIZ FLORES" userId="558af0fc-0c67-4eeb-b1be-56be7bd17ddd" providerId="ADAL" clId="{C747C510-ED97-419F-BE10-5F75D7597D22}" dt="2024-08-28T14:57:10.377" v="664" actId="478"/>
          <ac:spMkLst>
            <pc:docMk/>
            <pc:sldMk cId="3484311091" sldId="266"/>
            <ac:spMk id="2" creationId="{44D6EFD4-1D8D-786B-D308-0B2C79933710}"/>
          </ac:spMkLst>
        </pc:spChg>
        <pc:spChg chg="del">
          <ac:chgData name="MARLENE MUZQUIZ FLORES" userId="558af0fc-0c67-4eeb-b1be-56be7bd17ddd" providerId="ADAL" clId="{C747C510-ED97-419F-BE10-5F75D7597D22}" dt="2024-08-28T14:57:10.377" v="664" actId="478"/>
          <ac:spMkLst>
            <pc:docMk/>
            <pc:sldMk cId="3484311091" sldId="266"/>
            <ac:spMk id="3" creationId="{F6178C48-DF9F-FCAD-B74D-5F3DFA3862D8}"/>
          </ac:spMkLst>
        </pc:spChg>
        <pc:picChg chg="add del">
          <ac:chgData name="MARLENE MUZQUIZ FLORES" userId="558af0fc-0c67-4eeb-b1be-56be7bd17ddd" providerId="ADAL" clId="{C747C510-ED97-419F-BE10-5F75D7597D22}" dt="2024-08-28T14:57:13.109" v="666" actId="22"/>
          <ac:picMkLst>
            <pc:docMk/>
            <pc:sldMk cId="3484311091" sldId="266"/>
            <ac:picMk id="5" creationId="{C13535F2-0747-F769-F7A1-26ECEADAE675}"/>
          </ac:picMkLst>
        </pc:picChg>
      </pc:sldChg>
      <pc:sldChg chg="addSp delSp modSp new mod">
        <pc:chgData name="MARLENE MUZQUIZ FLORES" userId="558af0fc-0c67-4eeb-b1be-56be7bd17ddd" providerId="ADAL" clId="{C747C510-ED97-419F-BE10-5F75D7597D22}" dt="2024-09-02T16:03:40.635" v="1760" actId="1035"/>
        <pc:sldMkLst>
          <pc:docMk/>
          <pc:sldMk cId="2290763692" sldId="267"/>
        </pc:sldMkLst>
        <pc:spChg chg="del">
          <ac:chgData name="MARLENE MUZQUIZ FLORES" userId="558af0fc-0c67-4eeb-b1be-56be7bd17ddd" providerId="ADAL" clId="{C747C510-ED97-419F-BE10-5F75D7597D22}" dt="2024-08-29T19:37:12.798" v="1404" actId="478"/>
          <ac:spMkLst>
            <pc:docMk/>
            <pc:sldMk cId="2290763692" sldId="267"/>
            <ac:spMk id="2" creationId="{E72730CA-29FE-4DFA-008A-5489D8CDD747}"/>
          </ac:spMkLst>
        </pc:spChg>
        <pc:spChg chg="del">
          <ac:chgData name="MARLENE MUZQUIZ FLORES" userId="558af0fc-0c67-4eeb-b1be-56be7bd17ddd" providerId="ADAL" clId="{C747C510-ED97-419F-BE10-5F75D7597D22}" dt="2024-08-29T19:37:16.266" v="1405" actId="478"/>
          <ac:spMkLst>
            <pc:docMk/>
            <pc:sldMk cId="2290763692" sldId="267"/>
            <ac:spMk id="3" creationId="{D96E811B-9332-ED0B-D759-371F2B2437AE}"/>
          </ac:spMkLst>
        </pc:spChg>
        <pc:spChg chg="add mod">
          <ac:chgData name="MARLENE MUZQUIZ FLORES" userId="558af0fc-0c67-4eeb-b1be-56be7bd17ddd" providerId="ADAL" clId="{C747C510-ED97-419F-BE10-5F75D7597D22}" dt="2024-09-02T16:03:37.578" v="1755" actId="1076"/>
          <ac:spMkLst>
            <pc:docMk/>
            <pc:sldMk cId="2290763692" sldId="267"/>
            <ac:spMk id="4" creationId="{702AE93D-A09D-3FA5-0119-360E9581B7C9}"/>
          </ac:spMkLst>
        </pc:spChg>
        <pc:spChg chg="add del mod">
          <ac:chgData name="MARLENE MUZQUIZ FLORES" userId="558af0fc-0c67-4eeb-b1be-56be7bd17ddd" providerId="ADAL" clId="{C747C510-ED97-419F-BE10-5F75D7597D22}" dt="2024-08-29T19:39:01.752" v="1441" actId="478"/>
          <ac:spMkLst>
            <pc:docMk/>
            <pc:sldMk cId="2290763692" sldId="267"/>
            <ac:spMk id="6" creationId="{87AB645E-5F32-9BF4-0765-2672852163C6}"/>
          </ac:spMkLst>
        </pc:spChg>
        <pc:spChg chg="add del mod">
          <ac:chgData name="MARLENE MUZQUIZ FLORES" userId="558af0fc-0c67-4eeb-b1be-56be7bd17ddd" providerId="ADAL" clId="{C747C510-ED97-419F-BE10-5F75D7597D22}" dt="2024-08-29T19:39:09.759" v="1443" actId="478"/>
          <ac:spMkLst>
            <pc:docMk/>
            <pc:sldMk cId="2290763692" sldId="267"/>
            <ac:spMk id="8" creationId="{8FBF2F76-F484-A349-04B1-76BB21851696}"/>
          </ac:spMkLst>
        </pc:spChg>
        <pc:spChg chg="add del mod">
          <ac:chgData name="MARLENE MUZQUIZ FLORES" userId="558af0fc-0c67-4eeb-b1be-56be7bd17ddd" providerId="ADAL" clId="{C747C510-ED97-419F-BE10-5F75D7597D22}" dt="2024-08-30T15:03:47.054" v="1558" actId="478"/>
          <ac:spMkLst>
            <pc:docMk/>
            <pc:sldMk cId="2290763692" sldId="267"/>
            <ac:spMk id="11" creationId="{A5EE7DAA-A575-D61B-6959-78C1D5244DB6}"/>
          </ac:spMkLst>
        </pc:spChg>
        <pc:spChg chg="add del mod">
          <ac:chgData name="MARLENE MUZQUIZ FLORES" userId="558af0fc-0c67-4eeb-b1be-56be7bd17ddd" providerId="ADAL" clId="{C747C510-ED97-419F-BE10-5F75D7597D22}" dt="2024-08-30T15:03:44.390" v="1557" actId="478"/>
          <ac:spMkLst>
            <pc:docMk/>
            <pc:sldMk cId="2290763692" sldId="267"/>
            <ac:spMk id="13" creationId="{226ED29D-925F-7052-A46B-39C51C39B601}"/>
          </ac:spMkLst>
        </pc:spChg>
        <pc:graphicFrameChg chg="add del mod modGraphic">
          <ac:chgData name="MARLENE MUZQUIZ FLORES" userId="558af0fc-0c67-4eeb-b1be-56be7bd17ddd" providerId="ADAL" clId="{C747C510-ED97-419F-BE10-5F75D7597D22}" dt="2024-08-30T15:03:49.375" v="1559" actId="478"/>
          <ac:graphicFrameMkLst>
            <pc:docMk/>
            <pc:sldMk cId="2290763692" sldId="267"/>
            <ac:graphicFrameMk id="9" creationId="{0BD50664-1B51-CB25-B3E7-510D5EDB0F4F}"/>
          </ac:graphicFrameMkLst>
        </pc:graphicFrameChg>
        <pc:graphicFrameChg chg="add mod modGraphic">
          <ac:chgData name="MARLENE MUZQUIZ FLORES" userId="558af0fc-0c67-4eeb-b1be-56be7bd17ddd" providerId="ADAL" clId="{C747C510-ED97-419F-BE10-5F75D7597D22}" dt="2024-09-02T16:03:40.635" v="1760" actId="1035"/>
          <ac:graphicFrameMkLst>
            <pc:docMk/>
            <pc:sldMk cId="2290763692" sldId="267"/>
            <ac:graphicFrameMk id="14" creationId="{9E62A529-C704-5FAD-F1FE-B21EC6DAE696}"/>
          </ac:graphicFrameMkLst>
        </pc:graphicFrameChg>
      </pc:sldChg>
      <pc:sldChg chg="addSp delSp modSp new mod">
        <pc:chgData name="MARLENE MUZQUIZ FLORES" userId="558af0fc-0c67-4eeb-b1be-56be7bd17ddd" providerId="ADAL" clId="{C747C510-ED97-419F-BE10-5F75D7597D22}" dt="2024-09-02T16:05:05.004" v="1779" actId="20577"/>
        <pc:sldMkLst>
          <pc:docMk/>
          <pc:sldMk cId="3529356959" sldId="268"/>
        </pc:sldMkLst>
        <pc:spChg chg="del">
          <ac:chgData name="MARLENE MUZQUIZ FLORES" userId="558af0fc-0c67-4eeb-b1be-56be7bd17ddd" providerId="ADAL" clId="{C747C510-ED97-419F-BE10-5F75D7597D22}" dt="2024-08-29T19:39:39.922" v="1450" actId="478"/>
          <ac:spMkLst>
            <pc:docMk/>
            <pc:sldMk cId="3529356959" sldId="268"/>
            <ac:spMk id="2" creationId="{575420F4-2991-5B54-3746-D2E1735841C4}"/>
          </ac:spMkLst>
        </pc:spChg>
        <pc:spChg chg="del">
          <ac:chgData name="MARLENE MUZQUIZ FLORES" userId="558af0fc-0c67-4eeb-b1be-56be7bd17ddd" providerId="ADAL" clId="{C747C510-ED97-419F-BE10-5F75D7597D22}" dt="2024-08-29T19:39:39.922" v="1450" actId="478"/>
          <ac:spMkLst>
            <pc:docMk/>
            <pc:sldMk cId="3529356959" sldId="268"/>
            <ac:spMk id="3" creationId="{C82F3DF4-330F-2794-672B-D5AE94D35A93}"/>
          </ac:spMkLst>
        </pc:spChg>
        <pc:spChg chg="add mod">
          <ac:chgData name="MARLENE MUZQUIZ FLORES" userId="558af0fc-0c67-4eeb-b1be-56be7bd17ddd" providerId="ADAL" clId="{C747C510-ED97-419F-BE10-5F75D7597D22}" dt="2024-09-02T16:02:52.602" v="1754" actId="113"/>
          <ac:spMkLst>
            <pc:docMk/>
            <pc:sldMk cId="3529356959" sldId="268"/>
            <ac:spMk id="5" creationId="{D30BB2D8-B7E8-9B3B-5EB5-8141637D53F9}"/>
          </ac:spMkLst>
        </pc:spChg>
        <pc:spChg chg="add del">
          <ac:chgData name="MARLENE MUZQUIZ FLORES" userId="558af0fc-0c67-4eeb-b1be-56be7bd17ddd" providerId="ADAL" clId="{C747C510-ED97-419F-BE10-5F75D7597D22}" dt="2024-08-29T19:41:54.376" v="1505" actId="478"/>
          <ac:spMkLst>
            <pc:docMk/>
            <pc:sldMk cId="3529356959" sldId="268"/>
            <ac:spMk id="8" creationId="{4C0FFFDD-EFCE-FA62-EBC6-B1DF969C60E0}"/>
          </ac:spMkLst>
        </pc:spChg>
        <pc:spChg chg="add del">
          <ac:chgData name="MARLENE MUZQUIZ FLORES" userId="558af0fc-0c67-4eeb-b1be-56be7bd17ddd" providerId="ADAL" clId="{C747C510-ED97-419F-BE10-5F75D7597D22}" dt="2024-08-29T19:42:12.606" v="1508" actId="478"/>
          <ac:spMkLst>
            <pc:docMk/>
            <pc:sldMk cId="3529356959" sldId="268"/>
            <ac:spMk id="10" creationId="{4DD707DE-5744-F8BD-A3B9-8BB8DFF34736}"/>
          </ac:spMkLst>
        </pc:spChg>
        <pc:graphicFrameChg chg="add mod modGraphic">
          <ac:chgData name="MARLENE MUZQUIZ FLORES" userId="558af0fc-0c67-4eeb-b1be-56be7bd17ddd" providerId="ADAL" clId="{C747C510-ED97-419F-BE10-5F75D7597D22}" dt="2024-09-02T16:05:05.004" v="1779" actId="20577"/>
          <ac:graphicFrameMkLst>
            <pc:docMk/>
            <pc:sldMk cId="3529356959" sldId="268"/>
            <ac:graphicFrameMk id="6" creationId="{27D655C3-EE59-DEDB-1881-84458E0305EF}"/>
          </ac:graphicFrameMkLst>
        </pc:graphicFrameChg>
      </pc:sldChg>
      <pc:sldChg chg="addSp delSp modSp new mod">
        <pc:chgData name="MARLENE MUZQUIZ FLORES" userId="558af0fc-0c67-4eeb-b1be-56be7bd17ddd" providerId="ADAL" clId="{C747C510-ED97-419F-BE10-5F75D7597D22}" dt="2024-09-02T15:22:09.327" v="1752" actId="20577"/>
        <pc:sldMkLst>
          <pc:docMk/>
          <pc:sldMk cId="3335654065" sldId="269"/>
        </pc:sldMkLst>
        <pc:spChg chg="del">
          <ac:chgData name="MARLENE MUZQUIZ FLORES" userId="558af0fc-0c67-4eeb-b1be-56be7bd17ddd" providerId="ADAL" clId="{C747C510-ED97-419F-BE10-5F75D7597D22}" dt="2024-08-30T15:05:37.910" v="1578" actId="478"/>
          <ac:spMkLst>
            <pc:docMk/>
            <pc:sldMk cId="3335654065" sldId="269"/>
            <ac:spMk id="2" creationId="{82AF429E-483C-2FA0-DD7B-98A4C4B7988D}"/>
          </ac:spMkLst>
        </pc:spChg>
        <pc:spChg chg="del">
          <ac:chgData name="MARLENE MUZQUIZ FLORES" userId="558af0fc-0c67-4eeb-b1be-56be7bd17ddd" providerId="ADAL" clId="{C747C510-ED97-419F-BE10-5F75D7597D22}" dt="2024-08-30T15:05:37.910" v="1578" actId="478"/>
          <ac:spMkLst>
            <pc:docMk/>
            <pc:sldMk cId="3335654065" sldId="269"/>
            <ac:spMk id="3" creationId="{6F86AF6B-D7F6-915F-A30D-AA3AC152EA60}"/>
          </ac:spMkLst>
        </pc:spChg>
        <pc:spChg chg="add mod">
          <ac:chgData name="MARLENE MUZQUIZ FLORES" userId="558af0fc-0c67-4eeb-b1be-56be7bd17ddd" providerId="ADAL" clId="{C747C510-ED97-419F-BE10-5F75D7597D22}" dt="2024-08-30T15:06:04.701" v="1592" actId="14100"/>
          <ac:spMkLst>
            <pc:docMk/>
            <pc:sldMk cId="3335654065" sldId="269"/>
            <ac:spMk id="4" creationId="{AB0A8876-4090-6403-5B0E-03AAD9F7BC26}"/>
          </ac:spMkLst>
        </pc:spChg>
        <pc:spChg chg="add del mod">
          <ac:chgData name="MARLENE MUZQUIZ FLORES" userId="558af0fc-0c67-4eeb-b1be-56be7bd17ddd" providerId="ADAL" clId="{C747C510-ED97-419F-BE10-5F75D7597D22}" dt="2024-09-02T15:04:19.557" v="1722" actId="478"/>
          <ac:spMkLst>
            <pc:docMk/>
            <pc:sldMk cId="3335654065" sldId="269"/>
            <ac:spMk id="6" creationId="{50C2DE2B-B1A0-1A9D-7169-42F5747A2D66}"/>
          </ac:spMkLst>
        </pc:spChg>
        <pc:spChg chg="add del mod">
          <ac:chgData name="MARLENE MUZQUIZ FLORES" userId="558af0fc-0c67-4eeb-b1be-56be7bd17ddd" providerId="ADAL" clId="{C747C510-ED97-419F-BE10-5F75D7597D22}" dt="2024-09-02T15:04:19.557" v="1722" actId="478"/>
          <ac:spMkLst>
            <pc:docMk/>
            <pc:sldMk cId="3335654065" sldId="269"/>
            <ac:spMk id="8" creationId="{5DDE42D9-6D73-9E2D-A8D6-6BC66D86F664}"/>
          </ac:spMkLst>
        </pc:spChg>
        <pc:spChg chg="add del mod">
          <ac:chgData name="MARLENE MUZQUIZ FLORES" userId="558af0fc-0c67-4eeb-b1be-56be7bd17ddd" providerId="ADAL" clId="{C747C510-ED97-419F-BE10-5F75D7597D22}" dt="2024-09-02T15:04:19.557" v="1722" actId="478"/>
          <ac:spMkLst>
            <pc:docMk/>
            <pc:sldMk cId="3335654065" sldId="269"/>
            <ac:spMk id="10" creationId="{446363C6-2C54-68A7-E097-85B400C7345F}"/>
          </ac:spMkLst>
        </pc:spChg>
        <pc:spChg chg="add del mod">
          <ac:chgData name="MARLENE MUZQUIZ FLORES" userId="558af0fc-0c67-4eeb-b1be-56be7bd17ddd" providerId="ADAL" clId="{C747C510-ED97-419F-BE10-5F75D7597D22}" dt="2024-09-02T15:04:18.272" v="1721" actId="478"/>
          <ac:spMkLst>
            <pc:docMk/>
            <pc:sldMk cId="3335654065" sldId="269"/>
            <ac:spMk id="12" creationId="{1F88C163-117A-F289-D8D9-A2ED70C0F622}"/>
          </ac:spMkLst>
        </pc:spChg>
        <pc:spChg chg="add del mod">
          <ac:chgData name="MARLENE MUZQUIZ FLORES" userId="558af0fc-0c67-4eeb-b1be-56be7bd17ddd" providerId="ADAL" clId="{C747C510-ED97-419F-BE10-5F75D7597D22}" dt="2024-09-02T15:04:19.557" v="1722" actId="478"/>
          <ac:spMkLst>
            <pc:docMk/>
            <pc:sldMk cId="3335654065" sldId="269"/>
            <ac:spMk id="14" creationId="{F9E70667-B8B3-DC45-5C7B-FA9196F9DCB4}"/>
          </ac:spMkLst>
        </pc:spChg>
        <pc:graphicFrameChg chg="add mod modGraphic">
          <ac:chgData name="MARLENE MUZQUIZ FLORES" userId="558af0fc-0c67-4eeb-b1be-56be7bd17ddd" providerId="ADAL" clId="{C747C510-ED97-419F-BE10-5F75D7597D22}" dt="2024-09-02T15:22:09.327" v="1752" actId="20577"/>
          <ac:graphicFrameMkLst>
            <pc:docMk/>
            <pc:sldMk cId="3335654065" sldId="269"/>
            <ac:graphicFrameMk id="2" creationId="{1B06DC29-2470-D119-C2EF-DB7F9BE97F6A}"/>
          </ac:graphicFrameMkLst>
        </pc:graphicFrameChg>
      </pc:sldChg>
      <pc:sldChg chg="addSp delSp modSp new mod">
        <pc:chgData name="MARLENE MUZQUIZ FLORES" userId="558af0fc-0c67-4eeb-b1be-56be7bd17ddd" providerId="ADAL" clId="{C747C510-ED97-419F-BE10-5F75D7597D22}" dt="2024-08-30T16:42:22.483" v="1619" actId="1076"/>
        <pc:sldMkLst>
          <pc:docMk/>
          <pc:sldMk cId="152919777" sldId="270"/>
        </pc:sldMkLst>
        <pc:spChg chg="del">
          <ac:chgData name="MARLENE MUZQUIZ FLORES" userId="558af0fc-0c67-4eeb-b1be-56be7bd17ddd" providerId="ADAL" clId="{C747C510-ED97-419F-BE10-5F75D7597D22}" dt="2024-08-30T16:42:14.135" v="1614" actId="478"/>
          <ac:spMkLst>
            <pc:docMk/>
            <pc:sldMk cId="152919777" sldId="270"/>
            <ac:spMk id="2" creationId="{C2A1E2B2-C55C-0321-4B79-49D3C555DB37}"/>
          </ac:spMkLst>
        </pc:spChg>
        <pc:spChg chg="del">
          <ac:chgData name="MARLENE MUZQUIZ FLORES" userId="558af0fc-0c67-4eeb-b1be-56be7bd17ddd" providerId="ADAL" clId="{C747C510-ED97-419F-BE10-5F75D7597D22}" dt="2024-08-30T16:42:14.135" v="1614" actId="478"/>
          <ac:spMkLst>
            <pc:docMk/>
            <pc:sldMk cId="152919777" sldId="270"/>
            <ac:spMk id="3" creationId="{89B3D8B8-3585-2533-B850-B8487B37B1AA}"/>
          </ac:spMkLst>
        </pc:spChg>
        <pc:picChg chg="add mod">
          <ac:chgData name="MARLENE MUZQUIZ FLORES" userId="558af0fc-0c67-4eeb-b1be-56be7bd17ddd" providerId="ADAL" clId="{C747C510-ED97-419F-BE10-5F75D7597D22}" dt="2024-08-30T16:42:22.483" v="1619" actId="1076"/>
          <ac:picMkLst>
            <pc:docMk/>
            <pc:sldMk cId="152919777" sldId="270"/>
            <ac:picMk id="5" creationId="{406C9E19-A099-2F0D-3BB5-D491A7EEC971}"/>
          </ac:picMkLst>
        </pc:picChg>
      </pc:sldChg>
      <pc:sldChg chg="addSp delSp modSp new mod">
        <pc:chgData name="MARLENE MUZQUIZ FLORES" userId="558af0fc-0c67-4eeb-b1be-56be7bd17ddd" providerId="ADAL" clId="{C747C510-ED97-419F-BE10-5F75D7597D22}" dt="2024-09-02T14:56:31.535" v="1712" actId="20577"/>
        <pc:sldMkLst>
          <pc:docMk/>
          <pc:sldMk cId="1536738235" sldId="271"/>
        </pc:sldMkLst>
        <pc:spChg chg="del">
          <ac:chgData name="MARLENE MUZQUIZ FLORES" userId="558af0fc-0c67-4eeb-b1be-56be7bd17ddd" providerId="ADAL" clId="{C747C510-ED97-419F-BE10-5F75D7597D22}" dt="2024-09-02T14:34:06.182" v="1621" actId="478"/>
          <ac:spMkLst>
            <pc:docMk/>
            <pc:sldMk cId="1536738235" sldId="271"/>
            <ac:spMk id="2" creationId="{94DD97A8-7C2C-FC0E-81D4-E1992A3691C0}"/>
          </ac:spMkLst>
        </pc:spChg>
        <pc:spChg chg="del">
          <ac:chgData name="MARLENE MUZQUIZ FLORES" userId="558af0fc-0c67-4eeb-b1be-56be7bd17ddd" providerId="ADAL" clId="{C747C510-ED97-419F-BE10-5F75D7597D22}" dt="2024-09-02T14:34:06.182" v="1621" actId="478"/>
          <ac:spMkLst>
            <pc:docMk/>
            <pc:sldMk cId="1536738235" sldId="271"/>
            <ac:spMk id="3" creationId="{491B8476-B729-588E-7E63-BC0908532808}"/>
          </ac:spMkLst>
        </pc:spChg>
        <pc:spChg chg="add mod">
          <ac:chgData name="MARLENE MUZQUIZ FLORES" userId="558af0fc-0c67-4eeb-b1be-56be7bd17ddd" providerId="ADAL" clId="{C747C510-ED97-419F-BE10-5F75D7597D22}" dt="2024-09-02T14:34:09.962" v="1623" actId="1076"/>
          <ac:spMkLst>
            <pc:docMk/>
            <pc:sldMk cId="1536738235" sldId="271"/>
            <ac:spMk id="5" creationId="{4D4AB17B-F355-8F02-693A-C2A4C6616954}"/>
          </ac:spMkLst>
        </pc:spChg>
        <pc:spChg chg="add mod">
          <ac:chgData name="MARLENE MUZQUIZ FLORES" userId="558af0fc-0c67-4eeb-b1be-56be7bd17ddd" providerId="ADAL" clId="{C747C510-ED97-419F-BE10-5F75D7597D22}" dt="2024-09-02T14:56:31.535" v="1712" actId="20577"/>
          <ac:spMkLst>
            <pc:docMk/>
            <pc:sldMk cId="1536738235" sldId="271"/>
            <ac:spMk id="7" creationId="{44BCDCDA-41FB-090D-7C84-351A4F4F38DB}"/>
          </ac:spMkLst>
        </pc:spChg>
      </pc:sldChg>
      <pc:sldChg chg="addSp delSp modSp new mod">
        <pc:chgData name="MARLENE MUZQUIZ FLORES" userId="558af0fc-0c67-4eeb-b1be-56be7bd17ddd" providerId="ADAL" clId="{C747C510-ED97-419F-BE10-5F75D7597D22}" dt="2024-09-02T16:04:11.551" v="1775" actId="255"/>
        <pc:sldMkLst>
          <pc:docMk/>
          <pc:sldMk cId="3105264610" sldId="272"/>
        </pc:sldMkLst>
        <pc:spChg chg="del">
          <ac:chgData name="MARLENE MUZQUIZ FLORES" userId="558af0fc-0c67-4eeb-b1be-56be7bd17ddd" providerId="ADAL" clId="{C747C510-ED97-419F-BE10-5F75D7597D22}" dt="2024-09-02T14:52:36.705" v="1625" actId="478"/>
          <ac:spMkLst>
            <pc:docMk/>
            <pc:sldMk cId="3105264610" sldId="272"/>
            <ac:spMk id="2" creationId="{AC59E027-65B6-92BB-ABAB-3B1E10FACAFE}"/>
          </ac:spMkLst>
        </pc:spChg>
        <pc:spChg chg="del">
          <ac:chgData name="MARLENE MUZQUIZ FLORES" userId="558af0fc-0c67-4eeb-b1be-56be7bd17ddd" providerId="ADAL" clId="{C747C510-ED97-419F-BE10-5F75D7597D22}" dt="2024-09-02T14:52:36.705" v="1625" actId="478"/>
          <ac:spMkLst>
            <pc:docMk/>
            <pc:sldMk cId="3105264610" sldId="272"/>
            <ac:spMk id="3" creationId="{B5AE1D07-97D3-3AED-59D5-1CBD8EF2E2C6}"/>
          </ac:spMkLst>
        </pc:spChg>
        <pc:spChg chg="add mod">
          <ac:chgData name="MARLENE MUZQUIZ FLORES" userId="558af0fc-0c67-4eeb-b1be-56be7bd17ddd" providerId="ADAL" clId="{C747C510-ED97-419F-BE10-5F75D7597D22}" dt="2024-09-02T16:04:11.551" v="1775" actId="255"/>
          <ac:spMkLst>
            <pc:docMk/>
            <pc:sldMk cId="3105264610" sldId="272"/>
            <ac:spMk id="6" creationId="{DB24773C-C43B-4F9A-E9C9-0E2C6399E47B}"/>
          </ac:spMkLst>
        </pc:spChg>
        <pc:picChg chg="add mod">
          <ac:chgData name="MARLENE MUZQUIZ FLORES" userId="558af0fc-0c67-4eeb-b1be-56be7bd17ddd" providerId="ADAL" clId="{C747C510-ED97-419F-BE10-5F75D7597D22}" dt="2024-09-02T16:04:00.602" v="1773" actId="1035"/>
          <ac:picMkLst>
            <pc:docMk/>
            <pc:sldMk cId="3105264610" sldId="272"/>
            <ac:picMk id="5" creationId="{667B897D-A91B-1196-9A82-84D4039422D4}"/>
          </ac:picMkLst>
        </pc:pic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5_1">
  <dgm:title val=""/>
  <dgm:desc val=""/>
  <dgm:catLst>
    <dgm:cat type="accent5" pri="11100"/>
  </dgm:catLst>
  <dgm:styleLbl name="node0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5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5">
        <a:alpha val="4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5_1">
  <dgm:title val=""/>
  <dgm:desc val=""/>
  <dgm:catLst>
    <dgm:cat type="accent5" pri="11100"/>
  </dgm:catLst>
  <dgm:styleLbl name="node0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5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5">
        <a:alpha val="4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5_1">
  <dgm:title val=""/>
  <dgm:desc val=""/>
  <dgm:catLst>
    <dgm:cat type="accent5" pri="11100"/>
  </dgm:catLst>
  <dgm:styleLbl name="node0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5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5">
        <a:alpha val="4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5_1">
  <dgm:title val=""/>
  <dgm:desc val=""/>
  <dgm:catLst>
    <dgm:cat type="accent5" pri="11100"/>
  </dgm:catLst>
  <dgm:styleLbl name="node0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5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5">
        <a:alpha val="4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5_1">
  <dgm:title val=""/>
  <dgm:desc val=""/>
  <dgm:catLst>
    <dgm:cat type="accent5" pri="11100"/>
  </dgm:catLst>
  <dgm:styleLbl name="node0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5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5">
        <a:alpha val="4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5_1">
  <dgm:title val=""/>
  <dgm:desc val=""/>
  <dgm:catLst>
    <dgm:cat type="accent5" pri="11100"/>
  </dgm:catLst>
  <dgm:styleLbl name="node0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5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5">
        <a:alpha val="4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6D0FF6E-5B16-42ED-A501-14EF185AD463}" type="doc">
      <dgm:prSet loTypeId="urn:microsoft.com/office/officeart/2005/8/layout/hProcess9" loCatId="process" qsTypeId="urn:microsoft.com/office/officeart/2005/8/quickstyle/simple1" qsCatId="simple" csTypeId="urn:microsoft.com/office/officeart/2005/8/colors/accent5_1" csCatId="accent5" phldr="1"/>
      <dgm:spPr/>
    </dgm:pt>
    <dgm:pt modelId="{35F743A1-0AD7-4E05-A36C-592965CB51EF}">
      <dgm:prSet phldrT="[Texto]" custT="1"/>
      <dgm:spPr/>
      <dgm:t>
        <a:bodyPr/>
        <a:lstStyle/>
        <a:p>
          <a:r>
            <a:rPr lang="es-ES" sz="2400" b="1" dirty="0"/>
            <a:t>UNIDAD 1 </a:t>
          </a:r>
        </a:p>
        <a:p>
          <a:r>
            <a:rPr lang="es-ES" sz="2400" b="1" dirty="0"/>
            <a:t>La conceptualización de la gestión y sus características</a:t>
          </a:r>
          <a:endParaRPr lang="es-MX" sz="2400" b="1" dirty="0"/>
        </a:p>
      </dgm:t>
    </dgm:pt>
    <dgm:pt modelId="{0C16E1FD-B1AD-4094-8E14-D989BDE657B1}" type="parTrans" cxnId="{B3377A23-B1A2-44F4-B80B-5B448ED62224}">
      <dgm:prSet/>
      <dgm:spPr/>
      <dgm:t>
        <a:bodyPr/>
        <a:lstStyle/>
        <a:p>
          <a:endParaRPr lang="es-MX"/>
        </a:p>
      </dgm:t>
    </dgm:pt>
    <dgm:pt modelId="{2BF12C1C-A851-41F9-ADDF-78FA15DCD31A}" type="sibTrans" cxnId="{B3377A23-B1A2-44F4-B80B-5B448ED62224}">
      <dgm:prSet/>
      <dgm:spPr/>
      <dgm:t>
        <a:bodyPr/>
        <a:lstStyle/>
        <a:p>
          <a:endParaRPr lang="es-MX"/>
        </a:p>
      </dgm:t>
    </dgm:pt>
    <dgm:pt modelId="{5886CB6B-757C-4A5F-8269-8E89A4934B95}">
      <dgm:prSet phldrT="[Texto]" custT="1"/>
      <dgm:spPr/>
      <dgm:t>
        <a:bodyPr/>
        <a:lstStyle/>
        <a:p>
          <a:r>
            <a:rPr lang="es-ES" sz="2000" b="1" i="1" dirty="0">
              <a:effectLst/>
              <a:latin typeface="+mn-lt"/>
              <a:ea typeface="+mn-ea"/>
              <a:cs typeface="+mn-cs"/>
            </a:rPr>
            <a:t>Gestión educativa</a:t>
          </a:r>
          <a:endParaRPr lang="es-MX" sz="2000" b="1" dirty="0">
            <a:effectLst/>
            <a:latin typeface="+mn-lt"/>
            <a:ea typeface="+mn-ea"/>
            <a:cs typeface="+mn-cs"/>
          </a:endParaRPr>
        </a:p>
        <a:p>
          <a:r>
            <a:rPr lang="es-ES" sz="2000" b="0" dirty="0">
              <a:effectLst/>
              <a:latin typeface="+mn-lt"/>
              <a:ea typeface="+mn-ea"/>
              <a:cs typeface="+mn-cs"/>
            </a:rPr>
            <a:t>-Gestión estratégica</a:t>
          </a:r>
          <a:endParaRPr lang="es-MX" sz="2000" b="0" dirty="0">
            <a:effectLst/>
            <a:latin typeface="+mn-lt"/>
            <a:ea typeface="+mn-ea"/>
            <a:cs typeface="+mn-cs"/>
          </a:endParaRPr>
        </a:p>
        <a:p>
          <a:r>
            <a:rPr lang="es-ES" sz="2000" b="0" dirty="0">
              <a:effectLst/>
              <a:latin typeface="+mn-lt"/>
              <a:ea typeface="+mn-ea"/>
              <a:cs typeface="+mn-cs"/>
            </a:rPr>
            <a:t>-Gestión institucional</a:t>
          </a:r>
          <a:endParaRPr lang="es-MX" sz="2000" b="0" dirty="0">
            <a:effectLst/>
            <a:latin typeface="+mn-lt"/>
            <a:ea typeface="+mn-ea"/>
            <a:cs typeface="+mn-cs"/>
          </a:endParaRPr>
        </a:p>
        <a:p>
          <a:r>
            <a:rPr lang="es-ES" sz="2000" b="0" dirty="0">
              <a:effectLst/>
              <a:latin typeface="+mn-lt"/>
              <a:ea typeface="+mn-ea"/>
              <a:cs typeface="+mn-cs"/>
            </a:rPr>
            <a:t>-Gestión escolar</a:t>
          </a:r>
          <a:endParaRPr lang="es-MX" sz="2000" b="0" dirty="0">
            <a:effectLst/>
            <a:latin typeface="+mn-lt"/>
            <a:ea typeface="+mn-ea"/>
            <a:cs typeface="+mn-cs"/>
          </a:endParaRPr>
        </a:p>
        <a:p>
          <a:r>
            <a:rPr lang="es-ES" sz="2000" b="0" dirty="0">
              <a:effectLst/>
              <a:latin typeface="+mn-lt"/>
              <a:ea typeface="+mn-ea"/>
              <a:cs typeface="+mn-cs"/>
            </a:rPr>
            <a:t>-Gestión pedagógica</a:t>
          </a:r>
          <a:endParaRPr lang="es-MX" sz="2000" b="0" dirty="0">
            <a:effectLst/>
            <a:latin typeface="+mn-lt"/>
            <a:ea typeface="+mn-ea"/>
            <a:cs typeface="+mn-cs"/>
          </a:endParaRPr>
        </a:p>
        <a:p>
          <a:r>
            <a:rPr lang="es-ES" sz="2000" b="1" i="1" dirty="0">
              <a:effectLst/>
              <a:latin typeface="+mn-lt"/>
              <a:ea typeface="+mn-ea"/>
              <a:cs typeface="+mn-cs"/>
            </a:rPr>
            <a:t>Marco normativo de la función de las escuelas. </a:t>
          </a:r>
        </a:p>
      </dgm:t>
    </dgm:pt>
    <dgm:pt modelId="{64F1F198-9F15-4661-9097-2C0A23A197EA}" type="parTrans" cxnId="{CC5EB0EA-237A-468E-BFA5-16D12EA7A231}">
      <dgm:prSet/>
      <dgm:spPr/>
      <dgm:t>
        <a:bodyPr/>
        <a:lstStyle/>
        <a:p>
          <a:endParaRPr lang="es-MX"/>
        </a:p>
      </dgm:t>
    </dgm:pt>
    <dgm:pt modelId="{D8490F1B-CE6F-4650-A3F1-97944734D3AF}" type="sibTrans" cxnId="{CC5EB0EA-237A-468E-BFA5-16D12EA7A231}">
      <dgm:prSet/>
      <dgm:spPr/>
      <dgm:t>
        <a:bodyPr/>
        <a:lstStyle/>
        <a:p>
          <a:endParaRPr lang="es-MX"/>
        </a:p>
      </dgm:t>
    </dgm:pt>
    <dgm:pt modelId="{9D5D540B-361F-4679-A5CE-4E972718B1D6}">
      <dgm:prSet phldrT="[Texto]" custT="1"/>
      <dgm:spPr/>
      <dgm:t>
        <a:bodyPr/>
        <a:lstStyle/>
        <a:p>
          <a:r>
            <a:rPr lang="es-ES" sz="1800" b="1" i="1" dirty="0">
              <a:solidFill>
                <a:schemeClr val="dk1"/>
              </a:solidFill>
              <a:effectLst/>
              <a:latin typeface="+mn-lt"/>
              <a:ea typeface="+mn-ea"/>
              <a:cs typeface="+mn-cs"/>
            </a:rPr>
            <a:t>Dimensiones educativas.</a:t>
          </a:r>
          <a:endParaRPr lang="es-MX" sz="1800" b="1" dirty="0">
            <a:solidFill>
              <a:schemeClr val="dk1"/>
            </a:solidFill>
            <a:effectLst/>
            <a:latin typeface="+mn-lt"/>
            <a:ea typeface="+mn-ea"/>
            <a:cs typeface="+mn-cs"/>
          </a:endParaRPr>
        </a:p>
        <a:p>
          <a:r>
            <a:rPr lang="es-ES" sz="1800" dirty="0">
              <a:solidFill>
                <a:schemeClr val="dk1"/>
              </a:solidFill>
              <a:effectLst/>
              <a:latin typeface="+mn-lt"/>
              <a:ea typeface="+mn-ea"/>
              <a:cs typeface="+mn-cs"/>
            </a:rPr>
            <a:t>-Administrativa</a:t>
          </a:r>
          <a:endParaRPr lang="es-MX" sz="1800" dirty="0">
            <a:solidFill>
              <a:schemeClr val="dk1"/>
            </a:solidFill>
            <a:effectLst/>
            <a:latin typeface="+mn-lt"/>
            <a:ea typeface="+mn-ea"/>
            <a:cs typeface="+mn-cs"/>
          </a:endParaRPr>
        </a:p>
        <a:p>
          <a:r>
            <a:rPr lang="es-ES" sz="1800" dirty="0">
              <a:solidFill>
                <a:schemeClr val="dk1"/>
              </a:solidFill>
              <a:effectLst/>
              <a:latin typeface="+mn-lt"/>
              <a:ea typeface="+mn-ea"/>
              <a:cs typeface="+mn-cs"/>
            </a:rPr>
            <a:t>-Pedagógica-didácticas pedagógica curricular</a:t>
          </a:r>
          <a:endParaRPr lang="es-MX" sz="1800" dirty="0">
            <a:solidFill>
              <a:schemeClr val="dk1"/>
            </a:solidFill>
            <a:effectLst/>
            <a:latin typeface="+mn-lt"/>
            <a:ea typeface="+mn-ea"/>
            <a:cs typeface="+mn-cs"/>
          </a:endParaRPr>
        </a:p>
        <a:p>
          <a:r>
            <a:rPr lang="es-ES" sz="1800" dirty="0">
              <a:solidFill>
                <a:schemeClr val="dk1"/>
              </a:solidFill>
              <a:effectLst/>
              <a:latin typeface="+mn-lt"/>
              <a:ea typeface="+mn-ea"/>
              <a:cs typeface="+mn-cs"/>
            </a:rPr>
            <a:t>-Político-educativas</a:t>
          </a:r>
          <a:endParaRPr lang="es-MX" sz="1800" dirty="0">
            <a:solidFill>
              <a:schemeClr val="dk1"/>
            </a:solidFill>
            <a:effectLst/>
            <a:latin typeface="+mn-lt"/>
            <a:ea typeface="+mn-ea"/>
            <a:cs typeface="+mn-cs"/>
          </a:endParaRPr>
        </a:p>
        <a:p>
          <a:r>
            <a:rPr lang="es-ES" sz="1800" dirty="0">
              <a:solidFill>
                <a:schemeClr val="dk1"/>
              </a:solidFill>
              <a:effectLst/>
              <a:latin typeface="+mn-lt"/>
              <a:ea typeface="+mn-ea"/>
              <a:cs typeface="+mn-cs"/>
            </a:rPr>
            <a:t>-Socio-comunitarias de participación social</a:t>
          </a:r>
          <a:endParaRPr lang="es-MX" sz="1800" dirty="0">
            <a:solidFill>
              <a:schemeClr val="dk1"/>
            </a:solidFill>
            <a:effectLst/>
            <a:latin typeface="+mn-lt"/>
            <a:ea typeface="+mn-ea"/>
            <a:cs typeface="+mn-cs"/>
          </a:endParaRPr>
        </a:p>
        <a:p>
          <a:r>
            <a:rPr lang="es-ES" sz="1800">
              <a:solidFill>
                <a:schemeClr val="dk1"/>
              </a:solidFill>
              <a:effectLst/>
              <a:latin typeface="+mn-lt"/>
              <a:ea typeface="+mn-ea"/>
              <a:cs typeface="+mn-cs"/>
            </a:rPr>
            <a:t>-Organizativa</a:t>
          </a:r>
          <a:endParaRPr lang="es-MX" sz="1800" dirty="0">
            <a:solidFill>
              <a:schemeClr val="dk1"/>
            </a:solidFill>
            <a:effectLst/>
            <a:latin typeface="+mn-lt"/>
            <a:ea typeface="+mn-ea"/>
            <a:cs typeface="+mn-cs"/>
          </a:endParaRPr>
        </a:p>
        <a:p>
          <a:r>
            <a:rPr lang="es-ES" sz="1800" b="1" i="1" dirty="0">
              <a:solidFill>
                <a:schemeClr val="dk1"/>
              </a:solidFill>
              <a:effectLst/>
              <a:latin typeface="+mn-lt"/>
              <a:ea typeface="+mn-ea"/>
              <a:cs typeface="+mn-cs"/>
            </a:rPr>
            <a:t>El diagnóstico institucional</a:t>
          </a:r>
          <a:endParaRPr lang="es-MX" sz="1800" b="1" dirty="0"/>
        </a:p>
      </dgm:t>
    </dgm:pt>
    <dgm:pt modelId="{06E99F7C-804B-4B6E-A005-1894707D9ED8}" type="parTrans" cxnId="{7C2A1FC6-C9D1-4D67-98A3-DE04F4633CA0}">
      <dgm:prSet/>
      <dgm:spPr/>
      <dgm:t>
        <a:bodyPr/>
        <a:lstStyle/>
        <a:p>
          <a:endParaRPr lang="es-MX"/>
        </a:p>
      </dgm:t>
    </dgm:pt>
    <dgm:pt modelId="{15421E2A-412C-468A-80AC-81B4083DCFA5}" type="sibTrans" cxnId="{7C2A1FC6-C9D1-4D67-98A3-DE04F4633CA0}">
      <dgm:prSet/>
      <dgm:spPr/>
      <dgm:t>
        <a:bodyPr/>
        <a:lstStyle/>
        <a:p>
          <a:endParaRPr lang="es-MX"/>
        </a:p>
      </dgm:t>
    </dgm:pt>
    <dgm:pt modelId="{D42F9D7B-7551-4390-B953-560CCEB9B3EC}" type="pres">
      <dgm:prSet presAssocID="{06D0FF6E-5B16-42ED-A501-14EF185AD463}" presName="CompostProcess" presStyleCnt="0">
        <dgm:presLayoutVars>
          <dgm:dir/>
          <dgm:resizeHandles val="exact"/>
        </dgm:presLayoutVars>
      </dgm:prSet>
      <dgm:spPr/>
    </dgm:pt>
    <dgm:pt modelId="{91E1EF9E-77D2-443B-B9D1-0A21951FFA9B}" type="pres">
      <dgm:prSet presAssocID="{06D0FF6E-5B16-42ED-A501-14EF185AD463}" presName="arrow" presStyleLbl="bgShp" presStyleIdx="0" presStyleCnt="1" custLinFactNeighborX="-540"/>
      <dgm:spPr/>
    </dgm:pt>
    <dgm:pt modelId="{6678F6E6-F17C-412A-8E09-3BBE45F44C89}" type="pres">
      <dgm:prSet presAssocID="{06D0FF6E-5B16-42ED-A501-14EF185AD463}" presName="linearProcess" presStyleCnt="0"/>
      <dgm:spPr/>
    </dgm:pt>
    <dgm:pt modelId="{1C2F3E14-B948-425D-880B-F8BA907BE19D}" type="pres">
      <dgm:prSet presAssocID="{35F743A1-0AD7-4E05-A36C-592965CB51EF}" presName="textNode" presStyleLbl="node1" presStyleIdx="0" presStyleCnt="3">
        <dgm:presLayoutVars>
          <dgm:bulletEnabled val="1"/>
        </dgm:presLayoutVars>
      </dgm:prSet>
      <dgm:spPr/>
    </dgm:pt>
    <dgm:pt modelId="{A7BC59F7-21DB-47C8-A38B-6AC0F2DCFF42}" type="pres">
      <dgm:prSet presAssocID="{2BF12C1C-A851-41F9-ADDF-78FA15DCD31A}" presName="sibTrans" presStyleCnt="0"/>
      <dgm:spPr/>
    </dgm:pt>
    <dgm:pt modelId="{3BDC0889-0FE8-4D3F-BF86-D4DBC3CEBB92}" type="pres">
      <dgm:prSet presAssocID="{5886CB6B-757C-4A5F-8269-8E89A4934B95}" presName="textNode" presStyleLbl="node1" presStyleIdx="1" presStyleCnt="3">
        <dgm:presLayoutVars>
          <dgm:bulletEnabled val="1"/>
        </dgm:presLayoutVars>
      </dgm:prSet>
      <dgm:spPr/>
    </dgm:pt>
    <dgm:pt modelId="{CFD48290-4B67-4234-9E36-B3194F3D8EE0}" type="pres">
      <dgm:prSet presAssocID="{D8490F1B-CE6F-4650-A3F1-97944734D3AF}" presName="sibTrans" presStyleCnt="0"/>
      <dgm:spPr/>
    </dgm:pt>
    <dgm:pt modelId="{E55EDF6A-F3BC-4E80-98FA-4BA0040202A2}" type="pres">
      <dgm:prSet presAssocID="{9D5D540B-361F-4679-A5CE-4E972718B1D6}" presName="textNode" presStyleLbl="node1" presStyleIdx="2" presStyleCnt="3" custScaleY="124816">
        <dgm:presLayoutVars>
          <dgm:bulletEnabled val="1"/>
        </dgm:presLayoutVars>
      </dgm:prSet>
      <dgm:spPr/>
    </dgm:pt>
  </dgm:ptLst>
  <dgm:cxnLst>
    <dgm:cxn modelId="{19F5F90C-E1FF-41C0-AAE2-91A3527E19A2}" type="presOf" srcId="{9D5D540B-361F-4679-A5CE-4E972718B1D6}" destId="{E55EDF6A-F3BC-4E80-98FA-4BA0040202A2}" srcOrd="0" destOrd="0" presId="urn:microsoft.com/office/officeart/2005/8/layout/hProcess9"/>
    <dgm:cxn modelId="{B3377A23-B1A2-44F4-B80B-5B448ED62224}" srcId="{06D0FF6E-5B16-42ED-A501-14EF185AD463}" destId="{35F743A1-0AD7-4E05-A36C-592965CB51EF}" srcOrd="0" destOrd="0" parTransId="{0C16E1FD-B1AD-4094-8E14-D989BDE657B1}" sibTransId="{2BF12C1C-A851-41F9-ADDF-78FA15DCD31A}"/>
    <dgm:cxn modelId="{A6539E81-DB6E-4816-AC95-B66522A126DE}" type="presOf" srcId="{06D0FF6E-5B16-42ED-A501-14EF185AD463}" destId="{D42F9D7B-7551-4390-B953-560CCEB9B3EC}" srcOrd="0" destOrd="0" presId="urn:microsoft.com/office/officeart/2005/8/layout/hProcess9"/>
    <dgm:cxn modelId="{973F1F8B-8BCC-4931-B4B3-374E51D63143}" type="presOf" srcId="{35F743A1-0AD7-4E05-A36C-592965CB51EF}" destId="{1C2F3E14-B948-425D-880B-F8BA907BE19D}" srcOrd="0" destOrd="0" presId="urn:microsoft.com/office/officeart/2005/8/layout/hProcess9"/>
    <dgm:cxn modelId="{7C2A1FC6-C9D1-4D67-98A3-DE04F4633CA0}" srcId="{06D0FF6E-5B16-42ED-A501-14EF185AD463}" destId="{9D5D540B-361F-4679-A5CE-4E972718B1D6}" srcOrd="2" destOrd="0" parTransId="{06E99F7C-804B-4B6E-A005-1894707D9ED8}" sibTransId="{15421E2A-412C-468A-80AC-81B4083DCFA5}"/>
    <dgm:cxn modelId="{CC5EB0EA-237A-468E-BFA5-16D12EA7A231}" srcId="{06D0FF6E-5B16-42ED-A501-14EF185AD463}" destId="{5886CB6B-757C-4A5F-8269-8E89A4934B95}" srcOrd="1" destOrd="0" parTransId="{64F1F198-9F15-4661-9097-2C0A23A197EA}" sibTransId="{D8490F1B-CE6F-4650-A3F1-97944734D3AF}"/>
    <dgm:cxn modelId="{4EAAACEB-6BE4-449C-BA77-DEEF3A7BC293}" type="presOf" srcId="{5886CB6B-757C-4A5F-8269-8E89A4934B95}" destId="{3BDC0889-0FE8-4D3F-BF86-D4DBC3CEBB92}" srcOrd="0" destOrd="0" presId="urn:microsoft.com/office/officeart/2005/8/layout/hProcess9"/>
    <dgm:cxn modelId="{FE60E9FB-DA1D-4289-8FC8-B1E044B1EAA2}" type="presParOf" srcId="{D42F9D7B-7551-4390-B953-560CCEB9B3EC}" destId="{91E1EF9E-77D2-443B-B9D1-0A21951FFA9B}" srcOrd="0" destOrd="0" presId="urn:microsoft.com/office/officeart/2005/8/layout/hProcess9"/>
    <dgm:cxn modelId="{4ED61800-E8D5-40F6-9FD1-A361F9E9F765}" type="presParOf" srcId="{D42F9D7B-7551-4390-B953-560CCEB9B3EC}" destId="{6678F6E6-F17C-412A-8E09-3BBE45F44C89}" srcOrd="1" destOrd="0" presId="urn:microsoft.com/office/officeart/2005/8/layout/hProcess9"/>
    <dgm:cxn modelId="{11501C84-536F-4A19-87F1-2CFE5C1CE348}" type="presParOf" srcId="{6678F6E6-F17C-412A-8E09-3BBE45F44C89}" destId="{1C2F3E14-B948-425D-880B-F8BA907BE19D}" srcOrd="0" destOrd="0" presId="urn:microsoft.com/office/officeart/2005/8/layout/hProcess9"/>
    <dgm:cxn modelId="{2CBBBC9D-7986-4526-8A63-1A54A11AC819}" type="presParOf" srcId="{6678F6E6-F17C-412A-8E09-3BBE45F44C89}" destId="{A7BC59F7-21DB-47C8-A38B-6AC0F2DCFF42}" srcOrd="1" destOrd="0" presId="urn:microsoft.com/office/officeart/2005/8/layout/hProcess9"/>
    <dgm:cxn modelId="{9BF13117-4AA1-4693-B275-B195FC071461}" type="presParOf" srcId="{6678F6E6-F17C-412A-8E09-3BBE45F44C89}" destId="{3BDC0889-0FE8-4D3F-BF86-D4DBC3CEBB92}" srcOrd="2" destOrd="0" presId="urn:microsoft.com/office/officeart/2005/8/layout/hProcess9"/>
    <dgm:cxn modelId="{57F86F6C-578C-471F-B024-CACF610EDAFD}" type="presParOf" srcId="{6678F6E6-F17C-412A-8E09-3BBE45F44C89}" destId="{CFD48290-4B67-4234-9E36-B3194F3D8EE0}" srcOrd="3" destOrd="0" presId="urn:microsoft.com/office/officeart/2005/8/layout/hProcess9"/>
    <dgm:cxn modelId="{B2C99918-2B73-41C8-8675-AED6C94AD3FC}" type="presParOf" srcId="{6678F6E6-F17C-412A-8E09-3BBE45F44C89}" destId="{E55EDF6A-F3BC-4E80-98FA-4BA0040202A2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9BECECF0-3733-45E0-8177-BC910104557A}" type="doc">
      <dgm:prSet loTypeId="urn:microsoft.com/office/officeart/2005/8/layout/bProcess3" loCatId="process" qsTypeId="urn:microsoft.com/office/officeart/2005/8/quickstyle/simple1" qsCatId="simple" csTypeId="urn:microsoft.com/office/officeart/2005/8/colors/accent5_1" csCatId="accent5" phldr="1"/>
      <dgm:spPr/>
      <dgm:t>
        <a:bodyPr/>
        <a:lstStyle/>
        <a:p>
          <a:endParaRPr lang="es-MX"/>
        </a:p>
      </dgm:t>
    </dgm:pt>
    <dgm:pt modelId="{7E039715-0DCD-4545-A16C-65B8A3A9CDC0}">
      <dgm:prSet phldrT="[Texto]" custT="1"/>
      <dgm:spPr/>
      <dgm:t>
        <a:bodyPr/>
        <a:lstStyle/>
        <a:p>
          <a:r>
            <a:rPr lang="es-MX" sz="2000" b="1" dirty="0"/>
            <a:t>Disciplina innovadora</a:t>
          </a:r>
        </a:p>
      </dgm:t>
    </dgm:pt>
    <dgm:pt modelId="{B4845131-AF5D-44CD-9C5D-8AA6E5B3AF4D}" type="parTrans" cxnId="{E98B0D79-9113-4B94-8355-4B924421F3EF}">
      <dgm:prSet/>
      <dgm:spPr/>
      <dgm:t>
        <a:bodyPr/>
        <a:lstStyle/>
        <a:p>
          <a:endParaRPr lang="es-MX" sz="2000" b="1"/>
        </a:p>
      </dgm:t>
    </dgm:pt>
    <dgm:pt modelId="{94410B1E-5384-4FFB-AAC5-57126CAFE216}" type="sibTrans" cxnId="{E98B0D79-9113-4B94-8355-4B924421F3EF}">
      <dgm:prSet custT="1"/>
      <dgm:spPr/>
      <dgm:t>
        <a:bodyPr/>
        <a:lstStyle/>
        <a:p>
          <a:endParaRPr lang="es-MX" sz="2000" b="1"/>
        </a:p>
      </dgm:t>
    </dgm:pt>
    <dgm:pt modelId="{AE3C885A-DB78-4E1F-B4FE-A2523F270A4A}">
      <dgm:prSet phldrT="[Texto]" custT="1"/>
      <dgm:spPr/>
      <dgm:t>
        <a:bodyPr/>
        <a:lstStyle/>
        <a:p>
          <a:r>
            <a:rPr lang="es-ES" sz="2000" b="1" dirty="0"/>
            <a:t>Nivel en donde se concreta la Gestión Educativa</a:t>
          </a:r>
          <a:endParaRPr lang="es-MX" sz="2000" b="1" dirty="0"/>
        </a:p>
      </dgm:t>
    </dgm:pt>
    <dgm:pt modelId="{3AACDD3D-4405-4C21-AC1F-91C4412F7BBC}" type="parTrans" cxnId="{424F35A7-E8C9-42D1-BC2E-67F26AB9BAF1}">
      <dgm:prSet/>
      <dgm:spPr/>
      <dgm:t>
        <a:bodyPr/>
        <a:lstStyle/>
        <a:p>
          <a:endParaRPr lang="es-MX" sz="2000" b="1"/>
        </a:p>
      </dgm:t>
    </dgm:pt>
    <dgm:pt modelId="{3137282E-46B5-4551-A654-0F31DEADE69C}" type="sibTrans" cxnId="{424F35A7-E8C9-42D1-BC2E-67F26AB9BAF1}">
      <dgm:prSet custT="1"/>
      <dgm:spPr/>
      <dgm:t>
        <a:bodyPr/>
        <a:lstStyle/>
        <a:p>
          <a:endParaRPr lang="es-MX" sz="2000" b="1"/>
        </a:p>
      </dgm:t>
    </dgm:pt>
    <dgm:pt modelId="{71ABD697-6BFF-4768-8FFA-02A448CDC7D8}">
      <dgm:prSet phldrT="[Texto]" custT="1"/>
      <dgm:spPr/>
      <dgm:t>
        <a:bodyPr/>
        <a:lstStyle/>
        <a:p>
          <a:r>
            <a:rPr lang="es-ES" sz="2000" b="1" dirty="0"/>
            <a:t>Está relacionado con las formas en que el docente realiza los procesos de enseñanza, cómo asume el currículo y lo traduce en una planeación didáctica, y cómo lo evalúa.</a:t>
          </a:r>
          <a:endParaRPr lang="es-MX" sz="2000" b="1" dirty="0"/>
        </a:p>
      </dgm:t>
    </dgm:pt>
    <dgm:pt modelId="{C08BDD3F-FFFB-44BE-9262-85B1C3789600}" type="parTrans" cxnId="{E0A4C97C-CD75-404C-916F-35DE7103783D}">
      <dgm:prSet/>
      <dgm:spPr/>
      <dgm:t>
        <a:bodyPr/>
        <a:lstStyle/>
        <a:p>
          <a:endParaRPr lang="es-MX" sz="2000" b="1"/>
        </a:p>
      </dgm:t>
    </dgm:pt>
    <dgm:pt modelId="{E40AF93E-B781-408B-9559-7D8E295ABCDF}" type="sibTrans" cxnId="{E0A4C97C-CD75-404C-916F-35DE7103783D}">
      <dgm:prSet custT="1"/>
      <dgm:spPr/>
      <dgm:t>
        <a:bodyPr/>
        <a:lstStyle/>
        <a:p>
          <a:endParaRPr lang="es-MX" sz="2000" b="1"/>
        </a:p>
      </dgm:t>
    </dgm:pt>
    <dgm:pt modelId="{7CB5FB04-1D19-43C7-ADDE-34FF54618B59}">
      <dgm:prSet phldrT="[Texto]" custT="1"/>
      <dgm:spPr/>
      <dgm:t>
        <a:bodyPr/>
        <a:lstStyle/>
        <a:p>
          <a:r>
            <a:rPr lang="es-ES" sz="2000" b="1" dirty="0"/>
            <a:t>La manera de relacionarse con sus alumnos y los padres de familia para garantizar el aprendizaje de los primeros.</a:t>
          </a:r>
          <a:endParaRPr lang="es-MX" sz="2000" b="1" dirty="0"/>
        </a:p>
      </dgm:t>
    </dgm:pt>
    <dgm:pt modelId="{BDB98062-DBBE-45AE-84A1-427BDB951B99}" type="parTrans" cxnId="{6662F3ED-CE84-4390-AB64-2ADAA45A9BBB}">
      <dgm:prSet/>
      <dgm:spPr/>
      <dgm:t>
        <a:bodyPr/>
        <a:lstStyle/>
        <a:p>
          <a:endParaRPr lang="es-MX" sz="2000" b="1"/>
        </a:p>
      </dgm:t>
    </dgm:pt>
    <dgm:pt modelId="{2AABD783-6FE2-4F7C-85BD-F9142C3BCD73}" type="sibTrans" cxnId="{6662F3ED-CE84-4390-AB64-2ADAA45A9BBB}">
      <dgm:prSet custT="1"/>
      <dgm:spPr/>
      <dgm:t>
        <a:bodyPr/>
        <a:lstStyle/>
        <a:p>
          <a:endParaRPr lang="es-MX" sz="2000" b="1"/>
        </a:p>
      </dgm:t>
    </dgm:pt>
    <dgm:pt modelId="{471D0FC3-515D-4195-890C-434BBCBE9442}">
      <dgm:prSet phldrT="[Texto]" custT="1"/>
      <dgm:spPr/>
      <dgm:t>
        <a:bodyPr/>
        <a:lstStyle/>
        <a:p>
          <a:r>
            <a:rPr lang="es-ES" sz="2000" b="1" dirty="0"/>
            <a:t>Busca gestar una relación efectiva entre la teoría y la práctica educativa</a:t>
          </a:r>
          <a:endParaRPr lang="es-MX" sz="2000" b="1" dirty="0"/>
        </a:p>
      </dgm:t>
    </dgm:pt>
    <dgm:pt modelId="{FCEA7E7A-7204-4B6C-9A2B-961C1524C642}" type="parTrans" cxnId="{E0F2331C-B9AF-4082-AEF8-B1027BFF6B69}">
      <dgm:prSet/>
      <dgm:spPr/>
      <dgm:t>
        <a:bodyPr/>
        <a:lstStyle/>
        <a:p>
          <a:endParaRPr lang="es-MX" sz="2000" b="1"/>
        </a:p>
      </dgm:t>
    </dgm:pt>
    <dgm:pt modelId="{8E8455FF-2C66-42CA-9A64-BAC6AB45CD89}" type="sibTrans" cxnId="{E0F2331C-B9AF-4082-AEF8-B1027BFF6B69}">
      <dgm:prSet/>
      <dgm:spPr/>
      <dgm:t>
        <a:bodyPr/>
        <a:lstStyle/>
        <a:p>
          <a:endParaRPr lang="es-MX" sz="2000" b="1"/>
        </a:p>
      </dgm:t>
    </dgm:pt>
    <dgm:pt modelId="{ECCBFC1F-BD91-47A4-AEAC-E2A420CEF8DA}" type="pres">
      <dgm:prSet presAssocID="{9BECECF0-3733-45E0-8177-BC910104557A}" presName="Name0" presStyleCnt="0">
        <dgm:presLayoutVars>
          <dgm:dir/>
          <dgm:resizeHandles val="exact"/>
        </dgm:presLayoutVars>
      </dgm:prSet>
      <dgm:spPr/>
    </dgm:pt>
    <dgm:pt modelId="{C7145DDE-3DFC-4348-B9D8-2838C439B0C1}" type="pres">
      <dgm:prSet presAssocID="{7E039715-0DCD-4545-A16C-65B8A3A9CDC0}" presName="node" presStyleLbl="node1" presStyleIdx="0" presStyleCnt="5">
        <dgm:presLayoutVars>
          <dgm:bulletEnabled val="1"/>
        </dgm:presLayoutVars>
      </dgm:prSet>
      <dgm:spPr/>
    </dgm:pt>
    <dgm:pt modelId="{4CEA2D47-AC4B-411B-8C43-2A3B84EF6DB9}" type="pres">
      <dgm:prSet presAssocID="{94410B1E-5384-4FFB-AAC5-57126CAFE216}" presName="sibTrans" presStyleLbl="sibTrans1D1" presStyleIdx="0" presStyleCnt="4"/>
      <dgm:spPr/>
    </dgm:pt>
    <dgm:pt modelId="{92A84C69-B595-49EE-878E-7F04FEA2B87C}" type="pres">
      <dgm:prSet presAssocID="{94410B1E-5384-4FFB-AAC5-57126CAFE216}" presName="connectorText" presStyleLbl="sibTrans1D1" presStyleIdx="0" presStyleCnt="4"/>
      <dgm:spPr/>
    </dgm:pt>
    <dgm:pt modelId="{D0B14237-DE96-4F7E-83FF-383416F31C22}" type="pres">
      <dgm:prSet presAssocID="{AE3C885A-DB78-4E1F-B4FE-A2523F270A4A}" presName="node" presStyleLbl="node1" presStyleIdx="1" presStyleCnt="5">
        <dgm:presLayoutVars>
          <dgm:bulletEnabled val="1"/>
        </dgm:presLayoutVars>
      </dgm:prSet>
      <dgm:spPr/>
    </dgm:pt>
    <dgm:pt modelId="{BA97C8C7-9FF0-4085-9474-8F051123CED6}" type="pres">
      <dgm:prSet presAssocID="{3137282E-46B5-4551-A654-0F31DEADE69C}" presName="sibTrans" presStyleLbl="sibTrans1D1" presStyleIdx="1" presStyleCnt="4"/>
      <dgm:spPr/>
    </dgm:pt>
    <dgm:pt modelId="{47E7FAFE-AE4B-4D87-A12C-DCD02841EBDB}" type="pres">
      <dgm:prSet presAssocID="{3137282E-46B5-4551-A654-0F31DEADE69C}" presName="connectorText" presStyleLbl="sibTrans1D1" presStyleIdx="1" presStyleCnt="4"/>
      <dgm:spPr/>
    </dgm:pt>
    <dgm:pt modelId="{7C684AFD-79C4-487E-89C0-96A45F4FB045}" type="pres">
      <dgm:prSet presAssocID="{71ABD697-6BFF-4768-8FFA-02A448CDC7D8}" presName="node" presStyleLbl="node1" presStyleIdx="2" presStyleCnt="5">
        <dgm:presLayoutVars>
          <dgm:bulletEnabled val="1"/>
        </dgm:presLayoutVars>
      </dgm:prSet>
      <dgm:spPr/>
    </dgm:pt>
    <dgm:pt modelId="{8DA725B6-E75B-41A1-BDB0-07460D615746}" type="pres">
      <dgm:prSet presAssocID="{E40AF93E-B781-408B-9559-7D8E295ABCDF}" presName="sibTrans" presStyleLbl="sibTrans1D1" presStyleIdx="2" presStyleCnt="4"/>
      <dgm:spPr/>
    </dgm:pt>
    <dgm:pt modelId="{87717C03-289D-473E-9DA7-6EDBCBC1CF61}" type="pres">
      <dgm:prSet presAssocID="{E40AF93E-B781-408B-9559-7D8E295ABCDF}" presName="connectorText" presStyleLbl="sibTrans1D1" presStyleIdx="2" presStyleCnt="4"/>
      <dgm:spPr/>
    </dgm:pt>
    <dgm:pt modelId="{650A5D0E-B556-460B-9F56-04D75743D224}" type="pres">
      <dgm:prSet presAssocID="{7CB5FB04-1D19-43C7-ADDE-34FF54618B59}" presName="node" presStyleLbl="node1" presStyleIdx="3" presStyleCnt="5">
        <dgm:presLayoutVars>
          <dgm:bulletEnabled val="1"/>
        </dgm:presLayoutVars>
      </dgm:prSet>
      <dgm:spPr/>
    </dgm:pt>
    <dgm:pt modelId="{ACC7F288-4A9E-420B-97E8-5A6EA97BFCB4}" type="pres">
      <dgm:prSet presAssocID="{2AABD783-6FE2-4F7C-85BD-F9142C3BCD73}" presName="sibTrans" presStyleLbl="sibTrans1D1" presStyleIdx="3" presStyleCnt="4"/>
      <dgm:spPr/>
    </dgm:pt>
    <dgm:pt modelId="{D1B364B9-030B-423F-BA84-0551283B9174}" type="pres">
      <dgm:prSet presAssocID="{2AABD783-6FE2-4F7C-85BD-F9142C3BCD73}" presName="connectorText" presStyleLbl="sibTrans1D1" presStyleIdx="3" presStyleCnt="4"/>
      <dgm:spPr/>
    </dgm:pt>
    <dgm:pt modelId="{B5098F97-B5DD-4240-9B49-4F4D0252893D}" type="pres">
      <dgm:prSet presAssocID="{471D0FC3-515D-4195-890C-434BBCBE9442}" presName="node" presStyleLbl="node1" presStyleIdx="4" presStyleCnt="5">
        <dgm:presLayoutVars>
          <dgm:bulletEnabled val="1"/>
        </dgm:presLayoutVars>
      </dgm:prSet>
      <dgm:spPr/>
    </dgm:pt>
  </dgm:ptLst>
  <dgm:cxnLst>
    <dgm:cxn modelId="{62C43C15-72B8-437E-959B-8C89D59ED1D1}" type="presOf" srcId="{3137282E-46B5-4551-A654-0F31DEADE69C}" destId="{47E7FAFE-AE4B-4D87-A12C-DCD02841EBDB}" srcOrd="1" destOrd="0" presId="urn:microsoft.com/office/officeart/2005/8/layout/bProcess3"/>
    <dgm:cxn modelId="{135B4215-C227-44D6-9F47-F9D396DB2326}" type="presOf" srcId="{2AABD783-6FE2-4F7C-85BD-F9142C3BCD73}" destId="{D1B364B9-030B-423F-BA84-0551283B9174}" srcOrd="1" destOrd="0" presId="urn:microsoft.com/office/officeart/2005/8/layout/bProcess3"/>
    <dgm:cxn modelId="{BA687316-D5F8-4BA6-8A8F-51EF35F2CFE4}" type="presOf" srcId="{94410B1E-5384-4FFB-AAC5-57126CAFE216}" destId="{4CEA2D47-AC4B-411B-8C43-2A3B84EF6DB9}" srcOrd="0" destOrd="0" presId="urn:microsoft.com/office/officeart/2005/8/layout/bProcess3"/>
    <dgm:cxn modelId="{E0F2331C-B9AF-4082-AEF8-B1027BFF6B69}" srcId="{9BECECF0-3733-45E0-8177-BC910104557A}" destId="{471D0FC3-515D-4195-890C-434BBCBE9442}" srcOrd="4" destOrd="0" parTransId="{FCEA7E7A-7204-4B6C-9A2B-961C1524C642}" sibTransId="{8E8455FF-2C66-42CA-9A64-BAC6AB45CD89}"/>
    <dgm:cxn modelId="{6980D122-8563-4905-A617-36F980A737B1}" type="presOf" srcId="{3137282E-46B5-4551-A654-0F31DEADE69C}" destId="{BA97C8C7-9FF0-4085-9474-8F051123CED6}" srcOrd="0" destOrd="0" presId="urn:microsoft.com/office/officeart/2005/8/layout/bProcess3"/>
    <dgm:cxn modelId="{E0656727-76EE-441A-8746-7229070BB8E4}" type="presOf" srcId="{9BECECF0-3733-45E0-8177-BC910104557A}" destId="{ECCBFC1F-BD91-47A4-AEAC-E2A420CEF8DA}" srcOrd="0" destOrd="0" presId="urn:microsoft.com/office/officeart/2005/8/layout/bProcess3"/>
    <dgm:cxn modelId="{D9E82C46-56FF-4F16-9CB1-64A5E8FFCE9A}" type="presOf" srcId="{7CB5FB04-1D19-43C7-ADDE-34FF54618B59}" destId="{650A5D0E-B556-460B-9F56-04D75743D224}" srcOrd="0" destOrd="0" presId="urn:microsoft.com/office/officeart/2005/8/layout/bProcess3"/>
    <dgm:cxn modelId="{23641578-E7B1-4CB7-9503-CB38224AC273}" type="presOf" srcId="{471D0FC3-515D-4195-890C-434BBCBE9442}" destId="{B5098F97-B5DD-4240-9B49-4F4D0252893D}" srcOrd="0" destOrd="0" presId="urn:microsoft.com/office/officeart/2005/8/layout/bProcess3"/>
    <dgm:cxn modelId="{E98B0D79-9113-4B94-8355-4B924421F3EF}" srcId="{9BECECF0-3733-45E0-8177-BC910104557A}" destId="{7E039715-0DCD-4545-A16C-65B8A3A9CDC0}" srcOrd="0" destOrd="0" parTransId="{B4845131-AF5D-44CD-9C5D-8AA6E5B3AF4D}" sibTransId="{94410B1E-5384-4FFB-AAC5-57126CAFE216}"/>
    <dgm:cxn modelId="{E0A4C97C-CD75-404C-916F-35DE7103783D}" srcId="{9BECECF0-3733-45E0-8177-BC910104557A}" destId="{71ABD697-6BFF-4768-8FFA-02A448CDC7D8}" srcOrd="2" destOrd="0" parTransId="{C08BDD3F-FFFB-44BE-9262-85B1C3789600}" sibTransId="{E40AF93E-B781-408B-9559-7D8E295ABCDF}"/>
    <dgm:cxn modelId="{424F35A7-E8C9-42D1-BC2E-67F26AB9BAF1}" srcId="{9BECECF0-3733-45E0-8177-BC910104557A}" destId="{AE3C885A-DB78-4E1F-B4FE-A2523F270A4A}" srcOrd="1" destOrd="0" parTransId="{3AACDD3D-4405-4C21-AC1F-91C4412F7BBC}" sibTransId="{3137282E-46B5-4551-A654-0F31DEADE69C}"/>
    <dgm:cxn modelId="{E33693B0-3BA2-4BDA-97D1-710B46B3342E}" type="presOf" srcId="{E40AF93E-B781-408B-9559-7D8E295ABCDF}" destId="{87717C03-289D-473E-9DA7-6EDBCBC1CF61}" srcOrd="1" destOrd="0" presId="urn:microsoft.com/office/officeart/2005/8/layout/bProcess3"/>
    <dgm:cxn modelId="{19E36EB5-CAEA-40D9-8F15-473E706B5270}" type="presOf" srcId="{71ABD697-6BFF-4768-8FFA-02A448CDC7D8}" destId="{7C684AFD-79C4-487E-89C0-96A45F4FB045}" srcOrd="0" destOrd="0" presId="urn:microsoft.com/office/officeart/2005/8/layout/bProcess3"/>
    <dgm:cxn modelId="{F747CCB6-CD2E-4550-9486-68C043A23800}" type="presOf" srcId="{E40AF93E-B781-408B-9559-7D8E295ABCDF}" destId="{8DA725B6-E75B-41A1-BDB0-07460D615746}" srcOrd="0" destOrd="0" presId="urn:microsoft.com/office/officeart/2005/8/layout/bProcess3"/>
    <dgm:cxn modelId="{87C409C7-77D3-4725-A0AD-5108079E1558}" type="presOf" srcId="{7E039715-0DCD-4545-A16C-65B8A3A9CDC0}" destId="{C7145DDE-3DFC-4348-B9D8-2838C439B0C1}" srcOrd="0" destOrd="0" presId="urn:microsoft.com/office/officeart/2005/8/layout/bProcess3"/>
    <dgm:cxn modelId="{BF83F1CE-8239-4ED1-85C2-491F4481C24D}" type="presOf" srcId="{94410B1E-5384-4FFB-AAC5-57126CAFE216}" destId="{92A84C69-B595-49EE-878E-7F04FEA2B87C}" srcOrd="1" destOrd="0" presId="urn:microsoft.com/office/officeart/2005/8/layout/bProcess3"/>
    <dgm:cxn modelId="{58457ED2-5566-48FA-9713-B05011B76A01}" type="presOf" srcId="{2AABD783-6FE2-4F7C-85BD-F9142C3BCD73}" destId="{ACC7F288-4A9E-420B-97E8-5A6EA97BFCB4}" srcOrd="0" destOrd="0" presId="urn:microsoft.com/office/officeart/2005/8/layout/bProcess3"/>
    <dgm:cxn modelId="{91E8EDDE-3751-4413-AD18-9F55B4A6D93A}" type="presOf" srcId="{AE3C885A-DB78-4E1F-B4FE-A2523F270A4A}" destId="{D0B14237-DE96-4F7E-83FF-383416F31C22}" srcOrd="0" destOrd="0" presId="urn:microsoft.com/office/officeart/2005/8/layout/bProcess3"/>
    <dgm:cxn modelId="{6662F3ED-CE84-4390-AB64-2ADAA45A9BBB}" srcId="{9BECECF0-3733-45E0-8177-BC910104557A}" destId="{7CB5FB04-1D19-43C7-ADDE-34FF54618B59}" srcOrd="3" destOrd="0" parTransId="{BDB98062-DBBE-45AE-84A1-427BDB951B99}" sibTransId="{2AABD783-6FE2-4F7C-85BD-F9142C3BCD73}"/>
    <dgm:cxn modelId="{781B3650-8F51-498C-B2C1-E5C7BB902A74}" type="presParOf" srcId="{ECCBFC1F-BD91-47A4-AEAC-E2A420CEF8DA}" destId="{C7145DDE-3DFC-4348-B9D8-2838C439B0C1}" srcOrd="0" destOrd="0" presId="urn:microsoft.com/office/officeart/2005/8/layout/bProcess3"/>
    <dgm:cxn modelId="{DB9EE642-860D-486F-AAF8-D15413F0AF51}" type="presParOf" srcId="{ECCBFC1F-BD91-47A4-AEAC-E2A420CEF8DA}" destId="{4CEA2D47-AC4B-411B-8C43-2A3B84EF6DB9}" srcOrd="1" destOrd="0" presId="urn:microsoft.com/office/officeart/2005/8/layout/bProcess3"/>
    <dgm:cxn modelId="{ECE7BEA6-22E8-48B4-8011-9FFDE3473016}" type="presParOf" srcId="{4CEA2D47-AC4B-411B-8C43-2A3B84EF6DB9}" destId="{92A84C69-B595-49EE-878E-7F04FEA2B87C}" srcOrd="0" destOrd="0" presId="urn:microsoft.com/office/officeart/2005/8/layout/bProcess3"/>
    <dgm:cxn modelId="{19698B31-4268-43A6-9088-6D933A995964}" type="presParOf" srcId="{ECCBFC1F-BD91-47A4-AEAC-E2A420CEF8DA}" destId="{D0B14237-DE96-4F7E-83FF-383416F31C22}" srcOrd="2" destOrd="0" presId="urn:microsoft.com/office/officeart/2005/8/layout/bProcess3"/>
    <dgm:cxn modelId="{35BE7B5E-BC89-4EA6-B026-75B165118BF2}" type="presParOf" srcId="{ECCBFC1F-BD91-47A4-AEAC-E2A420CEF8DA}" destId="{BA97C8C7-9FF0-4085-9474-8F051123CED6}" srcOrd="3" destOrd="0" presId="urn:microsoft.com/office/officeart/2005/8/layout/bProcess3"/>
    <dgm:cxn modelId="{69C38C88-11E4-4817-AADC-38ADA114B49D}" type="presParOf" srcId="{BA97C8C7-9FF0-4085-9474-8F051123CED6}" destId="{47E7FAFE-AE4B-4D87-A12C-DCD02841EBDB}" srcOrd="0" destOrd="0" presId="urn:microsoft.com/office/officeart/2005/8/layout/bProcess3"/>
    <dgm:cxn modelId="{126AF7A6-27AE-4B59-8459-844D0B9CD72C}" type="presParOf" srcId="{ECCBFC1F-BD91-47A4-AEAC-E2A420CEF8DA}" destId="{7C684AFD-79C4-487E-89C0-96A45F4FB045}" srcOrd="4" destOrd="0" presId="urn:microsoft.com/office/officeart/2005/8/layout/bProcess3"/>
    <dgm:cxn modelId="{C2E86E14-2179-46B5-9352-39A36462491F}" type="presParOf" srcId="{ECCBFC1F-BD91-47A4-AEAC-E2A420CEF8DA}" destId="{8DA725B6-E75B-41A1-BDB0-07460D615746}" srcOrd="5" destOrd="0" presId="urn:microsoft.com/office/officeart/2005/8/layout/bProcess3"/>
    <dgm:cxn modelId="{514AFD28-533C-440B-932F-D301F8606959}" type="presParOf" srcId="{8DA725B6-E75B-41A1-BDB0-07460D615746}" destId="{87717C03-289D-473E-9DA7-6EDBCBC1CF61}" srcOrd="0" destOrd="0" presId="urn:microsoft.com/office/officeart/2005/8/layout/bProcess3"/>
    <dgm:cxn modelId="{4AA4FE77-8816-4FDD-B324-528E64684F4E}" type="presParOf" srcId="{ECCBFC1F-BD91-47A4-AEAC-E2A420CEF8DA}" destId="{650A5D0E-B556-460B-9F56-04D75743D224}" srcOrd="6" destOrd="0" presId="urn:microsoft.com/office/officeart/2005/8/layout/bProcess3"/>
    <dgm:cxn modelId="{0B5ED139-7613-4985-B020-2A70019F598F}" type="presParOf" srcId="{ECCBFC1F-BD91-47A4-AEAC-E2A420CEF8DA}" destId="{ACC7F288-4A9E-420B-97E8-5A6EA97BFCB4}" srcOrd="7" destOrd="0" presId="urn:microsoft.com/office/officeart/2005/8/layout/bProcess3"/>
    <dgm:cxn modelId="{33D9806F-C750-4CEB-9884-6926D7DD1CB3}" type="presParOf" srcId="{ACC7F288-4A9E-420B-97E8-5A6EA97BFCB4}" destId="{D1B364B9-030B-423F-BA84-0551283B9174}" srcOrd="0" destOrd="0" presId="urn:microsoft.com/office/officeart/2005/8/layout/bProcess3"/>
    <dgm:cxn modelId="{F9E87EFC-A0B8-419E-B4DB-0A9D4D683E56}" type="presParOf" srcId="{ECCBFC1F-BD91-47A4-AEAC-E2A420CEF8DA}" destId="{B5098F97-B5DD-4240-9B49-4F4D0252893D}" srcOrd="8" destOrd="0" presId="urn:microsoft.com/office/officeart/2005/8/layout/bProcess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A24B162-8898-4627-B105-A331A2A906E5}" type="doc">
      <dgm:prSet loTypeId="urn:microsoft.com/office/officeart/2005/8/layout/vProcess5" loCatId="process" qsTypeId="urn:microsoft.com/office/officeart/2005/8/quickstyle/simple1" qsCatId="simple" csTypeId="urn:microsoft.com/office/officeart/2005/8/colors/accent5_1" csCatId="accent5" phldr="1"/>
      <dgm:spPr/>
      <dgm:t>
        <a:bodyPr/>
        <a:lstStyle/>
        <a:p>
          <a:endParaRPr lang="es-MX"/>
        </a:p>
      </dgm:t>
    </dgm:pt>
    <dgm:pt modelId="{56902324-7170-41FE-904C-CDE704DB47CF}">
      <dgm:prSet phldrT="[Texto]" custT="1"/>
      <dgm:spPr/>
      <dgm:t>
        <a:bodyPr/>
        <a:lstStyle/>
        <a:p>
          <a:r>
            <a:rPr lang="es-ES" sz="2400" dirty="0"/>
            <a:t>El primero, se relaciona con la </a:t>
          </a:r>
          <a:r>
            <a:rPr lang="es-ES" sz="2400" b="1" dirty="0"/>
            <a:t>acción</a:t>
          </a:r>
          <a:r>
            <a:rPr lang="es-ES" sz="2400" dirty="0"/>
            <a:t>: es una forma de proceder para conseguir un objetivo o fin determinado por personas</a:t>
          </a:r>
          <a:endParaRPr lang="es-MX" sz="2400" dirty="0"/>
        </a:p>
      </dgm:t>
    </dgm:pt>
    <dgm:pt modelId="{10DBF32E-AB2C-470C-8BD7-6209403658B1}" type="parTrans" cxnId="{CD101EE9-7222-4407-8E64-975E957EB474}">
      <dgm:prSet/>
      <dgm:spPr/>
      <dgm:t>
        <a:bodyPr/>
        <a:lstStyle/>
        <a:p>
          <a:endParaRPr lang="es-MX"/>
        </a:p>
      </dgm:t>
    </dgm:pt>
    <dgm:pt modelId="{4EE2C0D4-17D9-42A7-B839-E9F4B58D291F}" type="sibTrans" cxnId="{CD101EE9-7222-4407-8E64-975E957EB474}">
      <dgm:prSet/>
      <dgm:spPr/>
      <dgm:t>
        <a:bodyPr/>
        <a:lstStyle/>
        <a:p>
          <a:endParaRPr lang="es-MX"/>
        </a:p>
      </dgm:t>
    </dgm:pt>
    <dgm:pt modelId="{E2F6F62E-230C-4273-A8EE-AFED00D9BC58}">
      <dgm:prSet phldrT="[Texto]" custT="1"/>
      <dgm:spPr/>
      <dgm:t>
        <a:bodyPr/>
        <a:lstStyle/>
        <a:p>
          <a:r>
            <a:rPr lang="es-ES" sz="2000" dirty="0"/>
            <a:t>El segundo: campo de la </a:t>
          </a:r>
          <a:r>
            <a:rPr lang="es-ES" sz="2000" b="1" dirty="0"/>
            <a:t>investigación</a:t>
          </a:r>
          <a:r>
            <a:rPr lang="es-ES" sz="2000" dirty="0"/>
            <a:t>: proceso formal y sistemático para producir conocimiento sobre los fenómenos observables en el campo de la acción, sea para describir, comprender o explicar tales fenómenos</a:t>
          </a:r>
          <a:endParaRPr lang="es-MX" sz="2000" dirty="0"/>
        </a:p>
      </dgm:t>
    </dgm:pt>
    <dgm:pt modelId="{4160FE81-811C-41C7-8CA8-C04505FBB5E7}" type="parTrans" cxnId="{2F181478-51E6-4F6C-A35D-4E6FEDBA852C}">
      <dgm:prSet/>
      <dgm:spPr/>
      <dgm:t>
        <a:bodyPr/>
        <a:lstStyle/>
        <a:p>
          <a:endParaRPr lang="es-MX"/>
        </a:p>
      </dgm:t>
    </dgm:pt>
    <dgm:pt modelId="{9632DC6B-CDFD-4DB3-9103-ADAA1E8FA860}" type="sibTrans" cxnId="{2F181478-51E6-4F6C-A35D-4E6FEDBA852C}">
      <dgm:prSet/>
      <dgm:spPr/>
      <dgm:t>
        <a:bodyPr/>
        <a:lstStyle/>
        <a:p>
          <a:endParaRPr lang="es-MX"/>
        </a:p>
      </dgm:t>
    </dgm:pt>
    <dgm:pt modelId="{E1CD208E-6D6B-4013-922C-22A06E399F9D}">
      <dgm:prSet phldrT="[Texto]"/>
      <dgm:spPr/>
      <dgm:t>
        <a:bodyPr/>
        <a:lstStyle/>
        <a:p>
          <a:r>
            <a:rPr lang="es-ES" dirty="0"/>
            <a:t>El tercer campo, es el de la </a:t>
          </a:r>
          <a:r>
            <a:rPr lang="es-ES" b="1" dirty="0"/>
            <a:t>innovación y el desarrollo</a:t>
          </a:r>
          <a:r>
            <a:rPr lang="es-ES" dirty="0"/>
            <a:t>, en éste se crean nuevas pautas de gestión para la acción de los sujetos, con la intención de transformarla o mejorarlos, utilizando mejor los recursos disponibles y es pertinente, porque es adecuada al contexto y a las personas que la realizan.</a:t>
          </a:r>
          <a:endParaRPr lang="es-MX" dirty="0"/>
        </a:p>
      </dgm:t>
    </dgm:pt>
    <dgm:pt modelId="{FAF70BC4-8551-427B-BB6B-C3246385B4E9}" type="parTrans" cxnId="{2190F020-A0CC-4574-A2D4-89BB89935CAD}">
      <dgm:prSet/>
      <dgm:spPr/>
      <dgm:t>
        <a:bodyPr/>
        <a:lstStyle/>
        <a:p>
          <a:endParaRPr lang="es-MX"/>
        </a:p>
      </dgm:t>
    </dgm:pt>
    <dgm:pt modelId="{EBE7096C-CD3B-449E-B5D2-29D3E82580E9}" type="sibTrans" cxnId="{2190F020-A0CC-4574-A2D4-89BB89935CAD}">
      <dgm:prSet/>
      <dgm:spPr/>
      <dgm:t>
        <a:bodyPr/>
        <a:lstStyle/>
        <a:p>
          <a:endParaRPr lang="es-MX"/>
        </a:p>
      </dgm:t>
    </dgm:pt>
    <dgm:pt modelId="{AF12A403-866F-4383-8BEC-7BE9F9748256}" type="pres">
      <dgm:prSet presAssocID="{AA24B162-8898-4627-B105-A331A2A906E5}" presName="outerComposite" presStyleCnt="0">
        <dgm:presLayoutVars>
          <dgm:chMax val="5"/>
          <dgm:dir/>
          <dgm:resizeHandles val="exact"/>
        </dgm:presLayoutVars>
      </dgm:prSet>
      <dgm:spPr/>
    </dgm:pt>
    <dgm:pt modelId="{2B2E1C86-5177-45AF-9E9D-2C35382E4DEE}" type="pres">
      <dgm:prSet presAssocID="{AA24B162-8898-4627-B105-A331A2A906E5}" presName="dummyMaxCanvas" presStyleCnt="0">
        <dgm:presLayoutVars/>
      </dgm:prSet>
      <dgm:spPr/>
    </dgm:pt>
    <dgm:pt modelId="{27E2F740-E4A6-4E5C-A2FE-B76795B3BD1B}" type="pres">
      <dgm:prSet presAssocID="{AA24B162-8898-4627-B105-A331A2A906E5}" presName="ThreeNodes_1" presStyleLbl="node1" presStyleIdx="0" presStyleCnt="3" custLinFactNeighborX="-18564" custLinFactNeighborY="-32301">
        <dgm:presLayoutVars>
          <dgm:bulletEnabled val="1"/>
        </dgm:presLayoutVars>
      </dgm:prSet>
      <dgm:spPr/>
    </dgm:pt>
    <dgm:pt modelId="{C2553578-437D-40DF-ADB3-F8A2A352AB3A}" type="pres">
      <dgm:prSet presAssocID="{AA24B162-8898-4627-B105-A331A2A906E5}" presName="ThreeNodes_2" presStyleLbl="node1" presStyleIdx="1" presStyleCnt="3">
        <dgm:presLayoutVars>
          <dgm:bulletEnabled val="1"/>
        </dgm:presLayoutVars>
      </dgm:prSet>
      <dgm:spPr/>
    </dgm:pt>
    <dgm:pt modelId="{7A97CB21-DF01-4B71-A308-308C3BC697D2}" type="pres">
      <dgm:prSet presAssocID="{AA24B162-8898-4627-B105-A331A2A906E5}" presName="ThreeNodes_3" presStyleLbl="node1" presStyleIdx="2" presStyleCnt="3">
        <dgm:presLayoutVars>
          <dgm:bulletEnabled val="1"/>
        </dgm:presLayoutVars>
      </dgm:prSet>
      <dgm:spPr/>
    </dgm:pt>
    <dgm:pt modelId="{8A1F2DAB-B72B-49B7-81F5-CDD26D559994}" type="pres">
      <dgm:prSet presAssocID="{AA24B162-8898-4627-B105-A331A2A906E5}" presName="ThreeConn_1-2" presStyleLbl="fgAccFollowNode1" presStyleIdx="0" presStyleCnt="2">
        <dgm:presLayoutVars>
          <dgm:bulletEnabled val="1"/>
        </dgm:presLayoutVars>
      </dgm:prSet>
      <dgm:spPr/>
    </dgm:pt>
    <dgm:pt modelId="{1C70B1BE-9339-4A41-BFB7-985F98839F32}" type="pres">
      <dgm:prSet presAssocID="{AA24B162-8898-4627-B105-A331A2A906E5}" presName="ThreeConn_2-3" presStyleLbl="fgAccFollowNode1" presStyleIdx="1" presStyleCnt="2">
        <dgm:presLayoutVars>
          <dgm:bulletEnabled val="1"/>
        </dgm:presLayoutVars>
      </dgm:prSet>
      <dgm:spPr/>
    </dgm:pt>
    <dgm:pt modelId="{ED0A7B38-BF29-4630-9065-C36AB8869722}" type="pres">
      <dgm:prSet presAssocID="{AA24B162-8898-4627-B105-A331A2A906E5}" presName="ThreeNodes_1_text" presStyleLbl="node1" presStyleIdx="2" presStyleCnt="3">
        <dgm:presLayoutVars>
          <dgm:bulletEnabled val="1"/>
        </dgm:presLayoutVars>
      </dgm:prSet>
      <dgm:spPr/>
    </dgm:pt>
    <dgm:pt modelId="{0283B34D-D3B2-4BDF-AAA9-C905D77EB35B}" type="pres">
      <dgm:prSet presAssocID="{AA24B162-8898-4627-B105-A331A2A906E5}" presName="ThreeNodes_2_text" presStyleLbl="node1" presStyleIdx="2" presStyleCnt="3">
        <dgm:presLayoutVars>
          <dgm:bulletEnabled val="1"/>
        </dgm:presLayoutVars>
      </dgm:prSet>
      <dgm:spPr/>
    </dgm:pt>
    <dgm:pt modelId="{FF2956F7-9D01-47E1-8419-E4327F7CD274}" type="pres">
      <dgm:prSet presAssocID="{AA24B162-8898-4627-B105-A331A2A906E5}" presName="ThreeNodes_3_text" presStyleLbl="node1" presStyleIdx="2" presStyleCnt="3">
        <dgm:presLayoutVars>
          <dgm:bulletEnabled val="1"/>
        </dgm:presLayoutVars>
      </dgm:prSet>
      <dgm:spPr/>
    </dgm:pt>
  </dgm:ptLst>
  <dgm:cxnLst>
    <dgm:cxn modelId="{B214C600-B5DD-439E-BA33-46B07B0C04AD}" type="presOf" srcId="{4EE2C0D4-17D9-42A7-B839-E9F4B58D291F}" destId="{8A1F2DAB-B72B-49B7-81F5-CDD26D559994}" srcOrd="0" destOrd="0" presId="urn:microsoft.com/office/officeart/2005/8/layout/vProcess5"/>
    <dgm:cxn modelId="{B2142510-3F40-4FB0-A583-35DAFA49CB59}" type="presOf" srcId="{9632DC6B-CDFD-4DB3-9103-ADAA1E8FA860}" destId="{1C70B1BE-9339-4A41-BFB7-985F98839F32}" srcOrd="0" destOrd="0" presId="urn:microsoft.com/office/officeart/2005/8/layout/vProcess5"/>
    <dgm:cxn modelId="{2190F020-A0CC-4574-A2D4-89BB89935CAD}" srcId="{AA24B162-8898-4627-B105-A331A2A906E5}" destId="{E1CD208E-6D6B-4013-922C-22A06E399F9D}" srcOrd="2" destOrd="0" parTransId="{FAF70BC4-8551-427B-BB6B-C3246385B4E9}" sibTransId="{EBE7096C-CD3B-449E-B5D2-29D3E82580E9}"/>
    <dgm:cxn modelId="{923E7339-6E16-4FDE-819B-E841B403424A}" type="presOf" srcId="{56902324-7170-41FE-904C-CDE704DB47CF}" destId="{27E2F740-E4A6-4E5C-A2FE-B76795B3BD1B}" srcOrd="0" destOrd="0" presId="urn:microsoft.com/office/officeart/2005/8/layout/vProcess5"/>
    <dgm:cxn modelId="{F64FF762-B64E-4279-B2D6-6314E3E4764A}" type="presOf" srcId="{E2F6F62E-230C-4273-A8EE-AFED00D9BC58}" destId="{C2553578-437D-40DF-ADB3-F8A2A352AB3A}" srcOrd="0" destOrd="0" presId="urn:microsoft.com/office/officeart/2005/8/layout/vProcess5"/>
    <dgm:cxn modelId="{87794174-8E4D-4DC3-9265-9B81D8082F7B}" type="presOf" srcId="{E1CD208E-6D6B-4013-922C-22A06E399F9D}" destId="{FF2956F7-9D01-47E1-8419-E4327F7CD274}" srcOrd="1" destOrd="0" presId="urn:microsoft.com/office/officeart/2005/8/layout/vProcess5"/>
    <dgm:cxn modelId="{2F181478-51E6-4F6C-A35D-4E6FEDBA852C}" srcId="{AA24B162-8898-4627-B105-A331A2A906E5}" destId="{E2F6F62E-230C-4273-A8EE-AFED00D9BC58}" srcOrd="1" destOrd="0" parTransId="{4160FE81-811C-41C7-8CA8-C04505FBB5E7}" sibTransId="{9632DC6B-CDFD-4DB3-9103-ADAA1E8FA860}"/>
    <dgm:cxn modelId="{5B0F2AA7-506F-4863-9E2B-1D365B8E5697}" type="presOf" srcId="{56902324-7170-41FE-904C-CDE704DB47CF}" destId="{ED0A7B38-BF29-4630-9065-C36AB8869722}" srcOrd="1" destOrd="0" presId="urn:microsoft.com/office/officeart/2005/8/layout/vProcess5"/>
    <dgm:cxn modelId="{9B84F4B2-37C9-42E5-B44F-D34470FA5DF5}" type="presOf" srcId="{E2F6F62E-230C-4273-A8EE-AFED00D9BC58}" destId="{0283B34D-D3B2-4BDF-AAA9-C905D77EB35B}" srcOrd="1" destOrd="0" presId="urn:microsoft.com/office/officeart/2005/8/layout/vProcess5"/>
    <dgm:cxn modelId="{A4DB90CF-EFF2-49C2-A0AA-C7169C14E393}" type="presOf" srcId="{E1CD208E-6D6B-4013-922C-22A06E399F9D}" destId="{7A97CB21-DF01-4B71-A308-308C3BC697D2}" srcOrd="0" destOrd="0" presId="urn:microsoft.com/office/officeart/2005/8/layout/vProcess5"/>
    <dgm:cxn modelId="{603B40DF-115B-4691-AF40-5CE344F31C2B}" type="presOf" srcId="{AA24B162-8898-4627-B105-A331A2A906E5}" destId="{AF12A403-866F-4383-8BEC-7BE9F9748256}" srcOrd="0" destOrd="0" presId="urn:microsoft.com/office/officeart/2005/8/layout/vProcess5"/>
    <dgm:cxn modelId="{CD101EE9-7222-4407-8E64-975E957EB474}" srcId="{AA24B162-8898-4627-B105-A331A2A906E5}" destId="{56902324-7170-41FE-904C-CDE704DB47CF}" srcOrd="0" destOrd="0" parTransId="{10DBF32E-AB2C-470C-8BD7-6209403658B1}" sibTransId="{4EE2C0D4-17D9-42A7-B839-E9F4B58D291F}"/>
    <dgm:cxn modelId="{2FBE6148-2164-4F7E-A661-10D11F09051A}" type="presParOf" srcId="{AF12A403-866F-4383-8BEC-7BE9F9748256}" destId="{2B2E1C86-5177-45AF-9E9D-2C35382E4DEE}" srcOrd="0" destOrd="0" presId="urn:microsoft.com/office/officeart/2005/8/layout/vProcess5"/>
    <dgm:cxn modelId="{764C9A95-6D54-4854-A2BD-1CA00D961B53}" type="presParOf" srcId="{AF12A403-866F-4383-8BEC-7BE9F9748256}" destId="{27E2F740-E4A6-4E5C-A2FE-B76795B3BD1B}" srcOrd="1" destOrd="0" presId="urn:microsoft.com/office/officeart/2005/8/layout/vProcess5"/>
    <dgm:cxn modelId="{62C8C3D5-916A-4FC1-BA96-C37CB72A6C34}" type="presParOf" srcId="{AF12A403-866F-4383-8BEC-7BE9F9748256}" destId="{C2553578-437D-40DF-ADB3-F8A2A352AB3A}" srcOrd="2" destOrd="0" presId="urn:microsoft.com/office/officeart/2005/8/layout/vProcess5"/>
    <dgm:cxn modelId="{D707BCC3-4B88-44D7-A59A-E71B58430EB5}" type="presParOf" srcId="{AF12A403-866F-4383-8BEC-7BE9F9748256}" destId="{7A97CB21-DF01-4B71-A308-308C3BC697D2}" srcOrd="3" destOrd="0" presId="urn:microsoft.com/office/officeart/2005/8/layout/vProcess5"/>
    <dgm:cxn modelId="{2D0D6826-7FDE-4C8B-9AEF-AB6FB37AB78D}" type="presParOf" srcId="{AF12A403-866F-4383-8BEC-7BE9F9748256}" destId="{8A1F2DAB-B72B-49B7-81F5-CDD26D559994}" srcOrd="4" destOrd="0" presId="urn:microsoft.com/office/officeart/2005/8/layout/vProcess5"/>
    <dgm:cxn modelId="{63158A58-12B2-4A59-8CDC-C67922C6A55B}" type="presParOf" srcId="{AF12A403-866F-4383-8BEC-7BE9F9748256}" destId="{1C70B1BE-9339-4A41-BFB7-985F98839F32}" srcOrd="5" destOrd="0" presId="urn:microsoft.com/office/officeart/2005/8/layout/vProcess5"/>
    <dgm:cxn modelId="{F1466003-6940-4A5D-BF0C-38DF1B34452B}" type="presParOf" srcId="{AF12A403-866F-4383-8BEC-7BE9F9748256}" destId="{ED0A7B38-BF29-4630-9065-C36AB8869722}" srcOrd="6" destOrd="0" presId="urn:microsoft.com/office/officeart/2005/8/layout/vProcess5"/>
    <dgm:cxn modelId="{1F594DAE-4DB7-40F9-B45D-B5546B37B71E}" type="presParOf" srcId="{AF12A403-866F-4383-8BEC-7BE9F9748256}" destId="{0283B34D-D3B2-4BDF-AAA9-C905D77EB35B}" srcOrd="7" destOrd="0" presId="urn:microsoft.com/office/officeart/2005/8/layout/vProcess5"/>
    <dgm:cxn modelId="{2C34C0EE-271A-479D-889B-4BE7790B12EC}" type="presParOf" srcId="{AF12A403-866F-4383-8BEC-7BE9F9748256}" destId="{FF2956F7-9D01-47E1-8419-E4327F7CD274}" srcOrd="8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C88645E-1A38-4204-A6F6-D79BD810F9F8}" type="doc">
      <dgm:prSet loTypeId="urn:microsoft.com/office/officeart/2005/8/layout/radial4" loCatId="relationship" qsTypeId="urn:microsoft.com/office/officeart/2005/8/quickstyle/simple1" qsCatId="simple" csTypeId="urn:microsoft.com/office/officeart/2005/8/colors/accent5_1" csCatId="accent5" phldr="1"/>
      <dgm:spPr/>
      <dgm:t>
        <a:bodyPr/>
        <a:lstStyle/>
        <a:p>
          <a:endParaRPr lang="es-MX"/>
        </a:p>
      </dgm:t>
    </dgm:pt>
    <dgm:pt modelId="{162825B3-71DC-4CF3-B95F-D88CA8916D92}">
      <dgm:prSet phldrT="[Texto]"/>
      <dgm:spPr/>
      <dgm:t>
        <a:bodyPr/>
        <a:lstStyle/>
        <a:p>
          <a:r>
            <a:rPr lang="es-ES" dirty="0"/>
            <a:t>Gestión Educativa</a:t>
          </a:r>
          <a:endParaRPr lang="es-MX" dirty="0"/>
        </a:p>
      </dgm:t>
    </dgm:pt>
    <dgm:pt modelId="{18A0E18E-3EA6-4F85-884A-A94DBE795B4B}" type="parTrans" cxnId="{E7C30FD5-FE9F-48F4-9495-EDB36ED08107}">
      <dgm:prSet/>
      <dgm:spPr/>
      <dgm:t>
        <a:bodyPr/>
        <a:lstStyle/>
        <a:p>
          <a:endParaRPr lang="es-MX"/>
        </a:p>
      </dgm:t>
    </dgm:pt>
    <dgm:pt modelId="{1DC63D2A-09EC-4D26-89F8-EFEEA6F084E2}" type="sibTrans" cxnId="{E7C30FD5-FE9F-48F4-9495-EDB36ED08107}">
      <dgm:prSet/>
      <dgm:spPr/>
      <dgm:t>
        <a:bodyPr/>
        <a:lstStyle/>
        <a:p>
          <a:endParaRPr lang="es-MX"/>
        </a:p>
      </dgm:t>
    </dgm:pt>
    <dgm:pt modelId="{E3F9F755-34DD-4B81-9F46-30DCD49DA62F}">
      <dgm:prSet phldrT="[Texto]" custT="1"/>
      <dgm:spPr/>
      <dgm:t>
        <a:bodyPr/>
        <a:lstStyle/>
        <a:p>
          <a:r>
            <a:rPr lang="es-MX" sz="2400" dirty="0"/>
            <a:t>Gestores que dirigen amplios espacios organizacionales de un todo que integra conocimiento y acción, ética y eficacia, política y administración de procesos que tienden al mejoramiento continuo de las prácticas educativas</a:t>
          </a:r>
        </a:p>
      </dgm:t>
    </dgm:pt>
    <dgm:pt modelId="{85005B1D-EB6A-48BC-BBE6-BBECBA13DFFE}" type="parTrans" cxnId="{51F37EED-0066-438E-B870-E6774C1C6847}">
      <dgm:prSet/>
      <dgm:spPr/>
      <dgm:t>
        <a:bodyPr/>
        <a:lstStyle/>
        <a:p>
          <a:endParaRPr lang="es-MX"/>
        </a:p>
      </dgm:t>
    </dgm:pt>
    <dgm:pt modelId="{A9C66C96-695F-4D0D-8397-C2113818E3D5}" type="sibTrans" cxnId="{51F37EED-0066-438E-B870-E6774C1C6847}">
      <dgm:prSet/>
      <dgm:spPr/>
      <dgm:t>
        <a:bodyPr/>
        <a:lstStyle/>
        <a:p>
          <a:endParaRPr lang="es-MX"/>
        </a:p>
      </dgm:t>
    </dgm:pt>
    <dgm:pt modelId="{FBFD55A8-B79E-4969-8BE7-747E29AD3706}">
      <dgm:prSet phldrT="[Texto]" custT="1"/>
      <dgm:spPr/>
      <dgm:t>
        <a:bodyPr/>
        <a:lstStyle/>
        <a:p>
          <a:r>
            <a:rPr lang="es-MX" sz="2000" dirty="0"/>
            <a:t>El Instituto Internacional de Planeamiento de la Educación (</a:t>
          </a:r>
          <a:r>
            <a:rPr lang="es-MX" sz="2000" dirty="0" err="1"/>
            <a:t>iipe</a:t>
          </a:r>
          <a:r>
            <a:rPr lang="es-MX" sz="2000" dirty="0"/>
            <a:t>) de la UNESCO (2023), </a:t>
          </a:r>
          <a:r>
            <a:rPr lang="es-MX" sz="2000" b="1" dirty="0"/>
            <a:t>GE </a:t>
          </a:r>
          <a:r>
            <a:rPr lang="es-MX" sz="2000" dirty="0"/>
            <a:t>es un conjunto de procesos teórico-prácticos integrados y relacionados, tanto horizontal como verticalmente, dentro del sistema educativo para atender y cumplir las demandas sociales realizadas a la educación.</a:t>
          </a:r>
          <a:endParaRPr lang="es-MX" sz="1800" dirty="0"/>
        </a:p>
      </dgm:t>
    </dgm:pt>
    <dgm:pt modelId="{5F38DC0E-2235-4B92-86EC-2C2CE8F77FD3}" type="parTrans" cxnId="{CE8FB095-A233-4B68-9171-0B376A280D76}">
      <dgm:prSet/>
      <dgm:spPr/>
      <dgm:t>
        <a:bodyPr/>
        <a:lstStyle/>
        <a:p>
          <a:endParaRPr lang="es-MX"/>
        </a:p>
      </dgm:t>
    </dgm:pt>
    <dgm:pt modelId="{563E20CA-0D6D-44F0-901A-6A7A1592E6F4}" type="sibTrans" cxnId="{CE8FB095-A233-4B68-9171-0B376A280D76}">
      <dgm:prSet/>
      <dgm:spPr/>
      <dgm:t>
        <a:bodyPr/>
        <a:lstStyle/>
        <a:p>
          <a:endParaRPr lang="es-MX"/>
        </a:p>
      </dgm:t>
    </dgm:pt>
    <dgm:pt modelId="{466A634B-9ECB-4879-AB36-340B8CD8EFB5}">
      <dgm:prSet phldrT="[Texto]"/>
      <dgm:spPr/>
      <dgm:t>
        <a:bodyPr/>
        <a:lstStyle/>
        <a:p>
          <a:r>
            <a:rPr lang="es-ES" dirty="0"/>
            <a:t>Estos procesos permiten a una Institución Educativa o a una Secretaría de Educación lograr sus objetivos y metas</a:t>
          </a:r>
          <a:r>
            <a:rPr lang="es-ES" b="0" i="0" dirty="0">
              <a:effectLst/>
              <a:latin typeface="Google Sans"/>
            </a:rPr>
            <a:t>.</a:t>
          </a:r>
          <a:endParaRPr lang="es-MX" dirty="0"/>
        </a:p>
      </dgm:t>
    </dgm:pt>
    <dgm:pt modelId="{EEDA80D5-B237-4FE4-AD7A-D99FCCDAD573}" type="parTrans" cxnId="{305FF700-8872-4A97-BF49-B0F56F2740F5}">
      <dgm:prSet/>
      <dgm:spPr/>
      <dgm:t>
        <a:bodyPr/>
        <a:lstStyle/>
        <a:p>
          <a:endParaRPr lang="es-MX"/>
        </a:p>
      </dgm:t>
    </dgm:pt>
    <dgm:pt modelId="{F9D777FC-69E4-41F1-B5D5-91C4E53203EE}" type="sibTrans" cxnId="{305FF700-8872-4A97-BF49-B0F56F2740F5}">
      <dgm:prSet/>
      <dgm:spPr/>
      <dgm:t>
        <a:bodyPr/>
        <a:lstStyle/>
        <a:p>
          <a:endParaRPr lang="es-MX"/>
        </a:p>
      </dgm:t>
    </dgm:pt>
    <dgm:pt modelId="{91AA0539-5C76-4A2B-9065-296D7261D887}" type="pres">
      <dgm:prSet presAssocID="{DC88645E-1A38-4204-A6F6-D79BD810F9F8}" presName="cycle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A1719ECF-B74B-442B-A7D3-610206292DDB}" type="pres">
      <dgm:prSet presAssocID="{162825B3-71DC-4CF3-B95F-D88CA8916D92}" presName="centerShape" presStyleLbl="node0" presStyleIdx="0" presStyleCnt="1" custScaleX="13243" custScaleY="20123" custLinFactNeighborX="-1536"/>
      <dgm:spPr/>
    </dgm:pt>
    <dgm:pt modelId="{7111824C-75A2-492A-B36B-8A47689790C9}" type="pres">
      <dgm:prSet presAssocID="{85005B1D-EB6A-48BC-BBE6-BBECBA13DFFE}" presName="parTrans" presStyleLbl="bgSibTrans2D1" presStyleIdx="0" presStyleCnt="3" custScaleX="44630" custLinFactNeighborX="20571" custLinFactNeighborY="25972"/>
      <dgm:spPr/>
    </dgm:pt>
    <dgm:pt modelId="{757C15D3-3BBD-46F4-A2B6-D400101F9811}" type="pres">
      <dgm:prSet presAssocID="{E3F9F755-34DD-4B81-9F46-30DCD49DA62F}" presName="node" presStyleLbl="node1" presStyleIdx="0" presStyleCnt="3" custScaleX="129727" custScaleY="177914" custRadScaleRad="128699" custRadScaleInc="-7753">
        <dgm:presLayoutVars>
          <dgm:bulletEnabled val="1"/>
        </dgm:presLayoutVars>
      </dgm:prSet>
      <dgm:spPr/>
    </dgm:pt>
    <dgm:pt modelId="{6612E05A-5CEC-480C-A7C5-1887D3D99FD2}" type="pres">
      <dgm:prSet presAssocID="{5F38DC0E-2235-4B92-86EC-2C2CE8F77FD3}" presName="parTrans" presStyleLbl="bgSibTrans2D1" presStyleIdx="1" presStyleCnt="3" custAng="21494426" custScaleX="42322" custScaleY="102625" custLinFactNeighborX="6476" custLinFactNeighborY="21461"/>
      <dgm:spPr/>
    </dgm:pt>
    <dgm:pt modelId="{3AFF0E6B-EE3E-4D27-BFD0-7308E7AE640A}" type="pres">
      <dgm:prSet presAssocID="{FBFD55A8-B79E-4969-8BE7-747E29AD3706}" presName="node" presStyleLbl="node1" presStyleIdx="1" presStyleCnt="3" custScaleX="136748" custScaleY="119410">
        <dgm:presLayoutVars>
          <dgm:bulletEnabled val="1"/>
        </dgm:presLayoutVars>
      </dgm:prSet>
      <dgm:spPr/>
    </dgm:pt>
    <dgm:pt modelId="{6CA5D7BF-C506-4613-8848-D0277274F4F7}" type="pres">
      <dgm:prSet presAssocID="{EEDA80D5-B237-4FE4-AD7A-D99FCCDAD573}" presName="parTrans" presStyleLbl="bgSibTrans2D1" presStyleIdx="2" presStyleCnt="3" custScaleX="32651" custLinFactNeighborX="-3384" custLinFactNeighborY="13009"/>
      <dgm:spPr/>
    </dgm:pt>
    <dgm:pt modelId="{5022E358-DFF9-4074-8947-D6D2892A742C}" type="pres">
      <dgm:prSet presAssocID="{466A634B-9ECB-4879-AB36-340B8CD8EFB5}" presName="node" presStyleLbl="node1" presStyleIdx="2" presStyleCnt="3" custRadScaleRad="123191" custRadScaleInc="4532">
        <dgm:presLayoutVars>
          <dgm:bulletEnabled val="1"/>
        </dgm:presLayoutVars>
      </dgm:prSet>
      <dgm:spPr/>
    </dgm:pt>
  </dgm:ptLst>
  <dgm:cxnLst>
    <dgm:cxn modelId="{305FF700-8872-4A97-BF49-B0F56F2740F5}" srcId="{162825B3-71DC-4CF3-B95F-D88CA8916D92}" destId="{466A634B-9ECB-4879-AB36-340B8CD8EFB5}" srcOrd="2" destOrd="0" parTransId="{EEDA80D5-B237-4FE4-AD7A-D99FCCDAD573}" sibTransId="{F9D777FC-69E4-41F1-B5D5-91C4E53203EE}"/>
    <dgm:cxn modelId="{A093CD0E-1CBC-4198-B9A1-EA3A1CEB1A0B}" type="presOf" srcId="{E3F9F755-34DD-4B81-9F46-30DCD49DA62F}" destId="{757C15D3-3BBD-46F4-A2B6-D400101F9811}" srcOrd="0" destOrd="0" presId="urn:microsoft.com/office/officeart/2005/8/layout/radial4"/>
    <dgm:cxn modelId="{37600F77-F831-4984-A9D3-1D480468DEAD}" type="presOf" srcId="{EEDA80D5-B237-4FE4-AD7A-D99FCCDAD573}" destId="{6CA5D7BF-C506-4613-8848-D0277274F4F7}" srcOrd="0" destOrd="0" presId="urn:microsoft.com/office/officeart/2005/8/layout/radial4"/>
    <dgm:cxn modelId="{CE8FB095-A233-4B68-9171-0B376A280D76}" srcId="{162825B3-71DC-4CF3-B95F-D88CA8916D92}" destId="{FBFD55A8-B79E-4969-8BE7-747E29AD3706}" srcOrd="1" destOrd="0" parTransId="{5F38DC0E-2235-4B92-86EC-2C2CE8F77FD3}" sibTransId="{563E20CA-0D6D-44F0-901A-6A7A1592E6F4}"/>
    <dgm:cxn modelId="{05B0FC9E-9722-4D2D-ADD0-4BD9E7EA8D1C}" type="presOf" srcId="{FBFD55A8-B79E-4969-8BE7-747E29AD3706}" destId="{3AFF0E6B-EE3E-4D27-BFD0-7308E7AE640A}" srcOrd="0" destOrd="0" presId="urn:microsoft.com/office/officeart/2005/8/layout/radial4"/>
    <dgm:cxn modelId="{D85D27B2-8B43-4770-8CB7-4143F8FE5569}" type="presOf" srcId="{DC88645E-1A38-4204-A6F6-D79BD810F9F8}" destId="{91AA0539-5C76-4A2B-9065-296D7261D887}" srcOrd="0" destOrd="0" presId="urn:microsoft.com/office/officeart/2005/8/layout/radial4"/>
    <dgm:cxn modelId="{D033F6B3-35E7-42E1-A67A-B478439CC79C}" type="presOf" srcId="{5F38DC0E-2235-4B92-86EC-2C2CE8F77FD3}" destId="{6612E05A-5CEC-480C-A7C5-1887D3D99FD2}" srcOrd="0" destOrd="0" presId="urn:microsoft.com/office/officeart/2005/8/layout/radial4"/>
    <dgm:cxn modelId="{CC2F21BD-B1A9-492A-8ADE-F94FD0B56E72}" type="presOf" srcId="{466A634B-9ECB-4879-AB36-340B8CD8EFB5}" destId="{5022E358-DFF9-4074-8947-D6D2892A742C}" srcOrd="0" destOrd="0" presId="urn:microsoft.com/office/officeart/2005/8/layout/radial4"/>
    <dgm:cxn modelId="{B952E1C2-5B27-45C0-9179-D058A98D868D}" type="presOf" srcId="{162825B3-71DC-4CF3-B95F-D88CA8916D92}" destId="{A1719ECF-B74B-442B-A7D3-610206292DDB}" srcOrd="0" destOrd="0" presId="urn:microsoft.com/office/officeart/2005/8/layout/radial4"/>
    <dgm:cxn modelId="{E7C30FD5-FE9F-48F4-9495-EDB36ED08107}" srcId="{DC88645E-1A38-4204-A6F6-D79BD810F9F8}" destId="{162825B3-71DC-4CF3-B95F-D88CA8916D92}" srcOrd="0" destOrd="0" parTransId="{18A0E18E-3EA6-4F85-884A-A94DBE795B4B}" sibTransId="{1DC63D2A-09EC-4D26-89F8-EFEEA6F084E2}"/>
    <dgm:cxn modelId="{3F51ACDA-B7E1-4EA7-93FE-535162CD2641}" type="presOf" srcId="{85005B1D-EB6A-48BC-BBE6-BBECBA13DFFE}" destId="{7111824C-75A2-492A-B36B-8A47689790C9}" srcOrd="0" destOrd="0" presId="urn:microsoft.com/office/officeart/2005/8/layout/radial4"/>
    <dgm:cxn modelId="{51F37EED-0066-438E-B870-E6774C1C6847}" srcId="{162825B3-71DC-4CF3-B95F-D88CA8916D92}" destId="{E3F9F755-34DD-4B81-9F46-30DCD49DA62F}" srcOrd="0" destOrd="0" parTransId="{85005B1D-EB6A-48BC-BBE6-BBECBA13DFFE}" sibTransId="{A9C66C96-695F-4D0D-8397-C2113818E3D5}"/>
    <dgm:cxn modelId="{DE61C3A8-14D5-4E1E-9B0A-29416B90C3A3}" type="presParOf" srcId="{91AA0539-5C76-4A2B-9065-296D7261D887}" destId="{A1719ECF-B74B-442B-A7D3-610206292DDB}" srcOrd="0" destOrd="0" presId="urn:microsoft.com/office/officeart/2005/8/layout/radial4"/>
    <dgm:cxn modelId="{A3FD206F-6DB5-4D2C-A102-3AD7D6DA8B1E}" type="presParOf" srcId="{91AA0539-5C76-4A2B-9065-296D7261D887}" destId="{7111824C-75A2-492A-B36B-8A47689790C9}" srcOrd="1" destOrd="0" presId="urn:microsoft.com/office/officeart/2005/8/layout/radial4"/>
    <dgm:cxn modelId="{FA9FC7D5-4B12-4E64-8E2E-98EE63C68FFE}" type="presParOf" srcId="{91AA0539-5C76-4A2B-9065-296D7261D887}" destId="{757C15D3-3BBD-46F4-A2B6-D400101F9811}" srcOrd="2" destOrd="0" presId="urn:microsoft.com/office/officeart/2005/8/layout/radial4"/>
    <dgm:cxn modelId="{FEBC6FCB-98F8-4845-A403-8C3D67F297A6}" type="presParOf" srcId="{91AA0539-5C76-4A2B-9065-296D7261D887}" destId="{6612E05A-5CEC-480C-A7C5-1887D3D99FD2}" srcOrd="3" destOrd="0" presId="urn:microsoft.com/office/officeart/2005/8/layout/radial4"/>
    <dgm:cxn modelId="{B7F0D934-6030-46F0-AEA9-A0BA5B1321FC}" type="presParOf" srcId="{91AA0539-5C76-4A2B-9065-296D7261D887}" destId="{3AFF0E6B-EE3E-4D27-BFD0-7308E7AE640A}" srcOrd="4" destOrd="0" presId="urn:microsoft.com/office/officeart/2005/8/layout/radial4"/>
    <dgm:cxn modelId="{DF856995-78C1-438A-AA1D-5E7C3E58DAAC}" type="presParOf" srcId="{91AA0539-5C76-4A2B-9065-296D7261D887}" destId="{6CA5D7BF-C506-4613-8848-D0277274F4F7}" srcOrd="5" destOrd="0" presId="urn:microsoft.com/office/officeart/2005/8/layout/radial4"/>
    <dgm:cxn modelId="{C1BDCAAA-91D2-4E71-AB04-419001B18892}" type="presParOf" srcId="{91AA0539-5C76-4A2B-9065-296D7261D887}" destId="{5022E358-DFF9-4074-8947-D6D2892A742C}" srcOrd="6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DC88645E-1A38-4204-A6F6-D79BD810F9F8}" type="doc">
      <dgm:prSet loTypeId="urn:microsoft.com/office/officeart/2005/8/layout/radial4" loCatId="relationship" qsTypeId="urn:microsoft.com/office/officeart/2005/8/quickstyle/simple1" qsCatId="simple" csTypeId="urn:microsoft.com/office/officeart/2005/8/colors/accent5_1" csCatId="accent5" phldr="1"/>
      <dgm:spPr/>
      <dgm:t>
        <a:bodyPr/>
        <a:lstStyle/>
        <a:p>
          <a:endParaRPr lang="es-MX"/>
        </a:p>
      </dgm:t>
    </dgm:pt>
    <dgm:pt modelId="{162825B3-71DC-4CF3-B95F-D88CA8916D92}">
      <dgm:prSet phldrT="[Texto]"/>
      <dgm:spPr/>
      <dgm:t>
        <a:bodyPr/>
        <a:lstStyle/>
        <a:p>
          <a:r>
            <a:rPr lang="es-ES" dirty="0"/>
            <a:t>Gestión Educativa</a:t>
          </a:r>
          <a:endParaRPr lang="es-MX" dirty="0"/>
        </a:p>
      </dgm:t>
    </dgm:pt>
    <dgm:pt modelId="{18A0E18E-3EA6-4F85-884A-A94DBE795B4B}" type="parTrans" cxnId="{E7C30FD5-FE9F-48F4-9495-EDB36ED08107}">
      <dgm:prSet/>
      <dgm:spPr/>
      <dgm:t>
        <a:bodyPr/>
        <a:lstStyle/>
        <a:p>
          <a:endParaRPr lang="es-MX"/>
        </a:p>
      </dgm:t>
    </dgm:pt>
    <dgm:pt modelId="{1DC63D2A-09EC-4D26-89F8-EFEEA6F084E2}" type="sibTrans" cxnId="{E7C30FD5-FE9F-48F4-9495-EDB36ED08107}">
      <dgm:prSet/>
      <dgm:spPr/>
      <dgm:t>
        <a:bodyPr/>
        <a:lstStyle/>
        <a:p>
          <a:endParaRPr lang="es-MX"/>
        </a:p>
      </dgm:t>
    </dgm:pt>
    <dgm:pt modelId="{E3F9F755-34DD-4B81-9F46-30DCD49DA62F}">
      <dgm:prSet phldrT="[Texto]" custT="1"/>
      <dgm:spPr/>
      <dgm:t>
        <a:bodyPr/>
        <a:lstStyle/>
        <a:p>
          <a:r>
            <a:rPr lang="es-ES" sz="1800" b="0" i="0" dirty="0"/>
            <a:t>Garantiza una mayor organización en el día a día de la escuela, optimizando el rendimiento de los gestores e incluso la calidad de la enseñanza.</a:t>
          </a:r>
          <a:endParaRPr lang="es-MX" sz="1800" dirty="0"/>
        </a:p>
      </dgm:t>
    </dgm:pt>
    <dgm:pt modelId="{85005B1D-EB6A-48BC-BBE6-BBECBA13DFFE}" type="parTrans" cxnId="{51F37EED-0066-438E-B870-E6774C1C6847}">
      <dgm:prSet/>
      <dgm:spPr/>
      <dgm:t>
        <a:bodyPr/>
        <a:lstStyle/>
        <a:p>
          <a:endParaRPr lang="es-MX"/>
        </a:p>
      </dgm:t>
    </dgm:pt>
    <dgm:pt modelId="{A9C66C96-695F-4D0D-8397-C2113818E3D5}" type="sibTrans" cxnId="{51F37EED-0066-438E-B870-E6774C1C6847}">
      <dgm:prSet/>
      <dgm:spPr/>
      <dgm:t>
        <a:bodyPr/>
        <a:lstStyle/>
        <a:p>
          <a:endParaRPr lang="es-MX"/>
        </a:p>
      </dgm:t>
    </dgm:pt>
    <dgm:pt modelId="{FBFD55A8-B79E-4969-8BE7-747E29AD3706}">
      <dgm:prSet phldrT="[Texto]" custT="1"/>
      <dgm:spPr/>
      <dgm:t>
        <a:bodyPr/>
        <a:lstStyle/>
        <a:p>
          <a:r>
            <a:rPr lang="es-ES" sz="2000" b="0" i="0" dirty="0"/>
            <a:t>Mejorar los procesos de administración y la relación con alumnos y profesores</a:t>
          </a:r>
          <a:endParaRPr lang="es-MX" sz="2000" dirty="0"/>
        </a:p>
      </dgm:t>
    </dgm:pt>
    <dgm:pt modelId="{5F38DC0E-2235-4B92-86EC-2C2CE8F77FD3}" type="parTrans" cxnId="{CE8FB095-A233-4B68-9171-0B376A280D76}">
      <dgm:prSet/>
      <dgm:spPr/>
      <dgm:t>
        <a:bodyPr/>
        <a:lstStyle/>
        <a:p>
          <a:endParaRPr lang="es-MX"/>
        </a:p>
      </dgm:t>
    </dgm:pt>
    <dgm:pt modelId="{563E20CA-0D6D-44F0-901A-6A7A1592E6F4}" type="sibTrans" cxnId="{CE8FB095-A233-4B68-9171-0B376A280D76}">
      <dgm:prSet/>
      <dgm:spPr/>
      <dgm:t>
        <a:bodyPr/>
        <a:lstStyle/>
        <a:p>
          <a:endParaRPr lang="es-MX"/>
        </a:p>
      </dgm:t>
    </dgm:pt>
    <dgm:pt modelId="{466A634B-9ECB-4879-AB36-340B8CD8EFB5}">
      <dgm:prSet phldrT="[Texto]" custT="1"/>
      <dgm:spPr/>
      <dgm:t>
        <a:bodyPr/>
        <a:lstStyle/>
        <a:p>
          <a:r>
            <a:rPr lang="es-ES" sz="1800" b="0" i="0" dirty="0"/>
            <a:t>Se utilizan diversas técnicas, instrumentos y conocimientos para fortalecer el desempeño de las escuelas y consolidar un buen desarrollo académico del estudiantado</a:t>
          </a:r>
          <a:r>
            <a:rPr lang="es-ES" sz="1800" b="0" i="0" dirty="0">
              <a:effectLst/>
              <a:latin typeface="Google Sans"/>
            </a:rPr>
            <a:t>.</a:t>
          </a:r>
          <a:endParaRPr lang="es-MX" sz="1800" dirty="0"/>
        </a:p>
      </dgm:t>
    </dgm:pt>
    <dgm:pt modelId="{EEDA80D5-B237-4FE4-AD7A-D99FCCDAD573}" type="parTrans" cxnId="{305FF700-8872-4A97-BF49-B0F56F2740F5}">
      <dgm:prSet/>
      <dgm:spPr/>
      <dgm:t>
        <a:bodyPr/>
        <a:lstStyle/>
        <a:p>
          <a:endParaRPr lang="es-MX"/>
        </a:p>
      </dgm:t>
    </dgm:pt>
    <dgm:pt modelId="{F9D777FC-69E4-41F1-B5D5-91C4E53203EE}" type="sibTrans" cxnId="{305FF700-8872-4A97-BF49-B0F56F2740F5}">
      <dgm:prSet/>
      <dgm:spPr/>
      <dgm:t>
        <a:bodyPr/>
        <a:lstStyle/>
        <a:p>
          <a:endParaRPr lang="es-MX"/>
        </a:p>
      </dgm:t>
    </dgm:pt>
    <dgm:pt modelId="{91AA0539-5C76-4A2B-9065-296D7261D887}" type="pres">
      <dgm:prSet presAssocID="{DC88645E-1A38-4204-A6F6-D79BD810F9F8}" presName="cycle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A1719ECF-B74B-442B-A7D3-610206292DDB}" type="pres">
      <dgm:prSet presAssocID="{162825B3-71DC-4CF3-B95F-D88CA8916D92}" presName="centerShape" presStyleLbl="node0" presStyleIdx="0" presStyleCnt="1"/>
      <dgm:spPr/>
    </dgm:pt>
    <dgm:pt modelId="{7111824C-75A2-492A-B36B-8A47689790C9}" type="pres">
      <dgm:prSet presAssocID="{85005B1D-EB6A-48BC-BBE6-BBECBA13DFFE}" presName="parTrans" presStyleLbl="bgSibTrans2D1" presStyleIdx="0" presStyleCnt="3"/>
      <dgm:spPr/>
    </dgm:pt>
    <dgm:pt modelId="{757C15D3-3BBD-46F4-A2B6-D400101F9811}" type="pres">
      <dgm:prSet presAssocID="{E3F9F755-34DD-4B81-9F46-30DCD49DA62F}" presName="node" presStyleLbl="node1" presStyleIdx="0" presStyleCnt="3">
        <dgm:presLayoutVars>
          <dgm:bulletEnabled val="1"/>
        </dgm:presLayoutVars>
      </dgm:prSet>
      <dgm:spPr/>
    </dgm:pt>
    <dgm:pt modelId="{6612E05A-5CEC-480C-A7C5-1887D3D99FD2}" type="pres">
      <dgm:prSet presAssocID="{5F38DC0E-2235-4B92-86EC-2C2CE8F77FD3}" presName="parTrans" presStyleLbl="bgSibTrans2D1" presStyleIdx="1" presStyleCnt="3"/>
      <dgm:spPr/>
    </dgm:pt>
    <dgm:pt modelId="{3AFF0E6B-EE3E-4D27-BFD0-7308E7AE640A}" type="pres">
      <dgm:prSet presAssocID="{FBFD55A8-B79E-4969-8BE7-747E29AD3706}" presName="node" presStyleLbl="node1" presStyleIdx="1" presStyleCnt="3">
        <dgm:presLayoutVars>
          <dgm:bulletEnabled val="1"/>
        </dgm:presLayoutVars>
      </dgm:prSet>
      <dgm:spPr/>
    </dgm:pt>
    <dgm:pt modelId="{6CA5D7BF-C506-4613-8848-D0277274F4F7}" type="pres">
      <dgm:prSet presAssocID="{EEDA80D5-B237-4FE4-AD7A-D99FCCDAD573}" presName="parTrans" presStyleLbl="bgSibTrans2D1" presStyleIdx="2" presStyleCnt="3"/>
      <dgm:spPr/>
    </dgm:pt>
    <dgm:pt modelId="{5022E358-DFF9-4074-8947-D6D2892A742C}" type="pres">
      <dgm:prSet presAssocID="{466A634B-9ECB-4879-AB36-340B8CD8EFB5}" presName="node" presStyleLbl="node1" presStyleIdx="2" presStyleCnt="3">
        <dgm:presLayoutVars>
          <dgm:bulletEnabled val="1"/>
        </dgm:presLayoutVars>
      </dgm:prSet>
      <dgm:spPr/>
    </dgm:pt>
  </dgm:ptLst>
  <dgm:cxnLst>
    <dgm:cxn modelId="{305FF700-8872-4A97-BF49-B0F56F2740F5}" srcId="{162825B3-71DC-4CF3-B95F-D88CA8916D92}" destId="{466A634B-9ECB-4879-AB36-340B8CD8EFB5}" srcOrd="2" destOrd="0" parTransId="{EEDA80D5-B237-4FE4-AD7A-D99FCCDAD573}" sibTransId="{F9D777FC-69E4-41F1-B5D5-91C4E53203EE}"/>
    <dgm:cxn modelId="{A093CD0E-1CBC-4198-B9A1-EA3A1CEB1A0B}" type="presOf" srcId="{E3F9F755-34DD-4B81-9F46-30DCD49DA62F}" destId="{757C15D3-3BBD-46F4-A2B6-D400101F9811}" srcOrd="0" destOrd="0" presId="urn:microsoft.com/office/officeart/2005/8/layout/radial4"/>
    <dgm:cxn modelId="{37600F77-F831-4984-A9D3-1D480468DEAD}" type="presOf" srcId="{EEDA80D5-B237-4FE4-AD7A-D99FCCDAD573}" destId="{6CA5D7BF-C506-4613-8848-D0277274F4F7}" srcOrd="0" destOrd="0" presId="urn:microsoft.com/office/officeart/2005/8/layout/radial4"/>
    <dgm:cxn modelId="{CE8FB095-A233-4B68-9171-0B376A280D76}" srcId="{162825B3-71DC-4CF3-B95F-D88CA8916D92}" destId="{FBFD55A8-B79E-4969-8BE7-747E29AD3706}" srcOrd="1" destOrd="0" parTransId="{5F38DC0E-2235-4B92-86EC-2C2CE8F77FD3}" sibTransId="{563E20CA-0D6D-44F0-901A-6A7A1592E6F4}"/>
    <dgm:cxn modelId="{05B0FC9E-9722-4D2D-ADD0-4BD9E7EA8D1C}" type="presOf" srcId="{FBFD55A8-B79E-4969-8BE7-747E29AD3706}" destId="{3AFF0E6B-EE3E-4D27-BFD0-7308E7AE640A}" srcOrd="0" destOrd="0" presId="urn:microsoft.com/office/officeart/2005/8/layout/radial4"/>
    <dgm:cxn modelId="{D85D27B2-8B43-4770-8CB7-4143F8FE5569}" type="presOf" srcId="{DC88645E-1A38-4204-A6F6-D79BD810F9F8}" destId="{91AA0539-5C76-4A2B-9065-296D7261D887}" srcOrd="0" destOrd="0" presId="urn:microsoft.com/office/officeart/2005/8/layout/radial4"/>
    <dgm:cxn modelId="{D033F6B3-35E7-42E1-A67A-B478439CC79C}" type="presOf" srcId="{5F38DC0E-2235-4B92-86EC-2C2CE8F77FD3}" destId="{6612E05A-5CEC-480C-A7C5-1887D3D99FD2}" srcOrd="0" destOrd="0" presId="urn:microsoft.com/office/officeart/2005/8/layout/radial4"/>
    <dgm:cxn modelId="{CC2F21BD-B1A9-492A-8ADE-F94FD0B56E72}" type="presOf" srcId="{466A634B-9ECB-4879-AB36-340B8CD8EFB5}" destId="{5022E358-DFF9-4074-8947-D6D2892A742C}" srcOrd="0" destOrd="0" presId="urn:microsoft.com/office/officeart/2005/8/layout/radial4"/>
    <dgm:cxn modelId="{B952E1C2-5B27-45C0-9179-D058A98D868D}" type="presOf" srcId="{162825B3-71DC-4CF3-B95F-D88CA8916D92}" destId="{A1719ECF-B74B-442B-A7D3-610206292DDB}" srcOrd="0" destOrd="0" presId="urn:microsoft.com/office/officeart/2005/8/layout/radial4"/>
    <dgm:cxn modelId="{E7C30FD5-FE9F-48F4-9495-EDB36ED08107}" srcId="{DC88645E-1A38-4204-A6F6-D79BD810F9F8}" destId="{162825B3-71DC-4CF3-B95F-D88CA8916D92}" srcOrd="0" destOrd="0" parTransId="{18A0E18E-3EA6-4F85-884A-A94DBE795B4B}" sibTransId="{1DC63D2A-09EC-4D26-89F8-EFEEA6F084E2}"/>
    <dgm:cxn modelId="{3F51ACDA-B7E1-4EA7-93FE-535162CD2641}" type="presOf" srcId="{85005B1D-EB6A-48BC-BBE6-BBECBA13DFFE}" destId="{7111824C-75A2-492A-B36B-8A47689790C9}" srcOrd="0" destOrd="0" presId="urn:microsoft.com/office/officeart/2005/8/layout/radial4"/>
    <dgm:cxn modelId="{51F37EED-0066-438E-B870-E6774C1C6847}" srcId="{162825B3-71DC-4CF3-B95F-D88CA8916D92}" destId="{E3F9F755-34DD-4B81-9F46-30DCD49DA62F}" srcOrd="0" destOrd="0" parTransId="{85005B1D-EB6A-48BC-BBE6-BBECBA13DFFE}" sibTransId="{A9C66C96-695F-4D0D-8397-C2113818E3D5}"/>
    <dgm:cxn modelId="{DE61C3A8-14D5-4E1E-9B0A-29416B90C3A3}" type="presParOf" srcId="{91AA0539-5C76-4A2B-9065-296D7261D887}" destId="{A1719ECF-B74B-442B-A7D3-610206292DDB}" srcOrd="0" destOrd="0" presId="urn:microsoft.com/office/officeart/2005/8/layout/radial4"/>
    <dgm:cxn modelId="{A3FD206F-6DB5-4D2C-A102-3AD7D6DA8B1E}" type="presParOf" srcId="{91AA0539-5C76-4A2B-9065-296D7261D887}" destId="{7111824C-75A2-492A-B36B-8A47689790C9}" srcOrd="1" destOrd="0" presId="urn:microsoft.com/office/officeart/2005/8/layout/radial4"/>
    <dgm:cxn modelId="{FA9FC7D5-4B12-4E64-8E2E-98EE63C68FFE}" type="presParOf" srcId="{91AA0539-5C76-4A2B-9065-296D7261D887}" destId="{757C15D3-3BBD-46F4-A2B6-D400101F9811}" srcOrd="2" destOrd="0" presId="urn:microsoft.com/office/officeart/2005/8/layout/radial4"/>
    <dgm:cxn modelId="{FEBC6FCB-98F8-4845-A403-8C3D67F297A6}" type="presParOf" srcId="{91AA0539-5C76-4A2B-9065-296D7261D887}" destId="{6612E05A-5CEC-480C-A7C5-1887D3D99FD2}" srcOrd="3" destOrd="0" presId="urn:microsoft.com/office/officeart/2005/8/layout/radial4"/>
    <dgm:cxn modelId="{B7F0D934-6030-46F0-AEA9-A0BA5B1321FC}" type="presParOf" srcId="{91AA0539-5C76-4A2B-9065-296D7261D887}" destId="{3AFF0E6B-EE3E-4D27-BFD0-7308E7AE640A}" srcOrd="4" destOrd="0" presId="urn:microsoft.com/office/officeart/2005/8/layout/radial4"/>
    <dgm:cxn modelId="{DF856995-78C1-438A-AA1D-5E7C3E58DAAC}" type="presParOf" srcId="{91AA0539-5C76-4A2B-9065-296D7261D887}" destId="{6CA5D7BF-C506-4613-8848-D0277274F4F7}" srcOrd="5" destOrd="0" presId="urn:microsoft.com/office/officeart/2005/8/layout/radial4"/>
    <dgm:cxn modelId="{C1BDCAAA-91D2-4E71-AB04-419001B18892}" type="presParOf" srcId="{91AA0539-5C76-4A2B-9065-296D7261D887}" destId="{5022E358-DFF9-4074-8947-D6D2892A742C}" srcOrd="6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C2F796D5-930C-41FE-BB39-EE1905CA8EA0}" type="doc">
      <dgm:prSet loTypeId="urn:microsoft.com/office/officeart/2005/8/layout/cycle3" loCatId="cycle" qsTypeId="urn:microsoft.com/office/officeart/2005/8/quickstyle/simple1" qsCatId="simple" csTypeId="urn:microsoft.com/office/officeart/2005/8/colors/accent2_1" csCatId="accent2" phldr="1"/>
      <dgm:spPr/>
      <dgm:t>
        <a:bodyPr/>
        <a:lstStyle/>
        <a:p>
          <a:endParaRPr lang="es-MX"/>
        </a:p>
      </dgm:t>
    </dgm:pt>
    <dgm:pt modelId="{2CD0EF5F-8A5C-462E-9C12-4EE931721E88}">
      <dgm:prSet phldrT="[Texto]" custT="1"/>
      <dgm:spPr/>
      <dgm:t>
        <a:bodyPr/>
        <a:lstStyle/>
        <a:p>
          <a:r>
            <a:rPr lang="es-MX" sz="1800" dirty="0"/>
            <a:t>Una nueva forma de comprender, organizar y conducir, tanto al sistema educativo como a la organización escolar. </a:t>
          </a:r>
          <a:r>
            <a:rPr lang="es-ES" sz="1800" b="0" i="0" dirty="0">
              <a:effectLst/>
              <a:latin typeface="Google Sans"/>
            </a:rPr>
            <a:t>Posee liderazgo y dirección que busca lograr objetivos educativos a largo plazo. </a:t>
          </a:r>
          <a:endParaRPr lang="es-MX" sz="1800" dirty="0"/>
        </a:p>
      </dgm:t>
    </dgm:pt>
    <dgm:pt modelId="{19155E7E-C9EB-4FAC-8019-0A0F06158311}" type="parTrans" cxnId="{096F7D41-F9FF-4F20-BB28-1880CBB1AC7D}">
      <dgm:prSet/>
      <dgm:spPr/>
      <dgm:t>
        <a:bodyPr/>
        <a:lstStyle/>
        <a:p>
          <a:endParaRPr lang="es-MX"/>
        </a:p>
      </dgm:t>
    </dgm:pt>
    <dgm:pt modelId="{AFA7CCDB-244B-499F-9663-AB0A196F8735}" type="sibTrans" cxnId="{096F7D41-F9FF-4F20-BB28-1880CBB1AC7D}">
      <dgm:prSet/>
      <dgm:spPr/>
      <dgm:t>
        <a:bodyPr/>
        <a:lstStyle/>
        <a:p>
          <a:endParaRPr lang="es-MX"/>
        </a:p>
      </dgm:t>
    </dgm:pt>
    <dgm:pt modelId="{61DD6B5C-2AE9-4104-840B-75B4A0437149}">
      <dgm:prSet phldrT="[Texto]" custT="1"/>
      <dgm:spPr/>
      <dgm:t>
        <a:bodyPr/>
        <a:lstStyle/>
        <a:p>
          <a:r>
            <a:rPr lang="es-MX" sz="1800" b="1" dirty="0"/>
            <a:t>a) Centralidad en lo pedagógico. </a:t>
          </a:r>
          <a:r>
            <a:rPr lang="es-MX" sz="1800" dirty="0"/>
            <a:t>Parte de la idea de que las escuelas son la unidad clave de organización de los sistemas educativos, de las escuelas y del sistema mismo, consiste en la generación de aprendizajes para todos los alumnos.</a:t>
          </a:r>
        </a:p>
      </dgm:t>
    </dgm:pt>
    <dgm:pt modelId="{6BAF77F3-4E92-454F-8AEB-AA43078FB7EC}" type="parTrans" cxnId="{9CD2EE62-732B-4DC8-A217-DEF570BD71B0}">
      <dgm:prSet/>
      <dgm:spPr/>
      <dgm:t>
        <a:bodyPr/>
        <a:lstStyle/>
        <a:p>
          <a:endParaRPr lang="es-MX"/>
        </a:p>
      </dgm:t>
    </dgm:pt>
    <dgm:pt modelId="{376419A3-9CB5-49CD-A114-D939F3E39998}" type="sibTrans" cxnId="{9CD2EE62-732B-4DC8-A217-DEF570BD71B0}">
      <dgm:prSet/>
      <dgm:spPr/>
      <dgm:t>
        <a:bodyPr/>
        <a:lstStyle/>
        <a:p>
          <a:endParaRPr lang="es-MX"/>
        </a:p>
      </dgm:t>
    </dgm:pt>
    <dgm:pt modelId="{8C89FBB7-1F32-48E1-A423-9959423855E6}">
      <dgm:prSet phldrT="[Texto]" custT="1"/>
      <dgm:spPr/>
      <dgm:t>
        <a:bodyPr/>
        <a:lstStyle/>
        <a:p>
          <a:endParaRPr lang="es-MX" sz="1100" dirty="0"/>
        </a:p>
        <a:p>
          <a:r>
            <a:rPr lang="es-MX" sz="1800" b="1" dirty="0"/>
            <a:t>b) Reconfiguración, nuevas competencias y profesionalización</a:t>
          </a:r>
          <a:r>
            <a:rPr lang="es-MX" sz="1800" b="0" dirty="0"/>
            <a:t>. Los </a:t>
          </a:r>
          <a:r>
            <a:rPr lang="es-MX" sz="1800" dirty="0"/>
            <a:t>diversos actores educativos posean los elementos indispensables para la comprensión de los nuevos procesos, oportunidades y soluciones a la diversidad de situaciones.</a:t>
          </a:r>
        </a:p>
      </dgm:t>
    </dgm:pt>
    <dgm:pt modelId="{BF1C7405-43CE-40E1-B85E-3D074BF6CF0D}" type="parTrans" cxnId="{3A9936A7-475D-4D9E-A910-9F4495DB69B2}">
      <dgm:prSet/>
      <dgm:spPr/>
      <dgm:t>
        <a:bodyPr/>
        <a:lstStyle/>
        <a:p>
          <a:endParaRPr lang="es-MX"/>
        </a:p>
      </dgm:t>
    </dgm:pt>
    <dgm:pt modelId="{8E839868-FCAA-4766-9EC1-6541C5853683}" type="sibTrans" cxnId="{3A9936A7-475D-4D9E-A910-9F4495DB69B2}">
      <dgm:prSet/>
      <dgm:spPr/>
      <dgm:t>
        <a:bodyPr/>
        <a:lstStyle/>
        <a:p>
          <a:endParaRPr lang="es-MX"/>
        </a:p>
      </dgm:t>
    </dgm:pt>
    <dgm:pt modelId="{09612476-3710-43C3-8EBD-05D1F942F4A9}">
      <dgm:prSet phldrT="[Texto]" custT="1"/>
      <dgm:spPr/>
      <dgm:t>
        <a:bodyPr/>
        <a:lstStyle/>
        <a:p>
          <a:r>
            <a:rPr lang="es-MX" sz="1800" b="1" dirty="0"/>
            <a:t>c) Trabajo en equipo: </a:t>
          </a:r>
          <a:r>
            <a:rPr lang="es-MX" sz="1800" dirty="0"/>
            <a:t>institución escolar una visión compartida</a:t>
          </a:r>
          <a:endParaRPr lang="es-MX" sz="1800" b="1" dirty="0"/>
        </a:p>
      </dgm:t>
    </dgm:pt>
    <dgm:pt modelId="{86E7C1C4-9491-438E-A31C-38B3511093A8}" type="parTrans" cxnId="{1DFEB162-9B26-4869-B42C-5FB2C8867DE4}">
      <dgm:prSet/>
      <dgm:spPr/>
      <dgm:t>
        <a:bodyPr/>
        <a:lstStyle/>
        <a:p>
          <a:endParaRPr lang="es-MX"/>
        </a:p>
      </dgm:t>
    </dgm:pt>
    <dgm:pt modelId="{B679D6EF-D920-40A4-98C6-0704FCBBA6A9}" type="sibTrans" cxnId="{1DFEB162-9B26-4869-B42C-5FB2C8867DE4}">
      <dgm:prSet/>
      <dgm:spPr/>
      <dgm:t>
        <a:bodyPr/>
        <a:lstStyle/>
        <a:p>
          <a:endParaRPr lang="es-MX"/>
        </a:p>
      </dgm:t>
    </dgm:pt>
    <dgm:pt modelId="{0B411DA3-77A8-4E99-B3AD-D1DBB5D09886}" type="pres">
      <dgm:prSet presAssocID="{C2F796D5-930C-41FE-BB39-EE1905CA8EA0}" presName="Name0" presStyleCnt="0">
        <dgm:presLayoutVars>
          <dgm:dir/>
          <dgm:resizeHandles val="exact"/>
        </dgm:presLayoutVars>
      </dgm:prSet>
      <dgm:spPr/>
    </dgm:pt>
    <dgm:pt modelId="{D54EA99D-95CD-4A1D-A251-DCC9712E889D}" type="pres">
      <dgm:prSet presAssocID="{C2F796D5-930C-41FE-BB39-EE1905CA8EA0}" presName="cycle" presStyleCnt="0"/>
      <dgm:spPr/>
    </dgm:pt>
    <dgm:pt modelId="{5B7C07CB-6F48-4949-911B-7A184AD28F4E}" type="pres">
      <dgm:prSet presAssocID="{2CD0EF5F-8A5C-462E-9C12-4EE931721E88}" presName="nodeFirstNode" presStyleLbl="node1" presStyleIdx="0" presStyleCnt="4" custScaleX="101190" custScaleY="79304">
        <dgm:presLayoutVars>
          <dgm:bulletEnabled val="1"/>
        </dgm:presLayoutVars>
      </dgm:prSet>
      <dgm:spPr/>
    </dgm:pt>
    <dgm:pt modelId="{21978A07-1214-45D4-B45F-F1DE2A20BE09}" type="pres">
      <dgm:prSet presAssocID="{AFA7CCDB-244B-499F-9663-AB0A196F8735}" presName="sibTransFirstNode" presStyleLbl="bgShp" presStyleIdx="0" presStyleCnt="1"/>
      <dgm:spPr/>
    </dgm:pt>
    <dgm:pt modelId="{02033D08-76D3-4953-BC5A-1F1E41AB8803}" type="pres">
      <dgm:prSet presAssocID="{61DD6B5C-2AE9-4104-840B-75B4A0437149}" presName="nodeFollowingNodes" presStyleLbl="node1" presStyleIdx="1" presStyleCnt="4" custScaleX="99532" custScaleY="84521" custRadScaleRad="116499" custRadScaleInc="11324">
        <dgm:presLayoutVars>
          <dgm:bulletEnabled val="1"/>
        </dgm:presLayoutVars>
      </dgm:prSet>
      <dgm:spPr/>
    </dgm:pt>
    <dgm:pt modelId="{02A52E08-1600-4FC9-8572-5D5918F6B51A}" type="pres">
      <dgm:prSet presAssocID="{8C89FBB7-1F32-48E1-A423-9959423855E6}" presName="nodeFollowingNodes" presStyleLbl="node1" presStyleIdx="2" presStyleCnt="4" custScaleX="104450" custScaleY="84899" custRadScaleRad="104423" custRadScaleInc="4770">
        <dgm:presLayoutVars>
          <dgm:bulletEnabled val="1"/>
        </dgm:presLayoutVars>
      </dgm:prSet>
      <dgm:spPr/>
    </dgm:pt>
    <dgm:pt modelId="{6194A2A8-41B2-43E7-9321-14C136FFD22C}" type="pres">
      <dgm:prSet presAssocID="{09612476-3710-43C3-8EBD-05D1F942F4A9}" presName="nodeFollowingNodes" presStyleLbl="node1" presStyleIdx="3" presStyleCnt="4" custScaleX="83757" custScaleY="58985" custRadScaleRad="121069" custRadScaleInc="-1231">
        <dgm:presLayoutVars>
          <dgm:bulletEnabled val="1"/>
        </dgm:presLayoutVars>
      </dgm:prSet>
      <dgm:spPr/>
    </dgm:pt>
  </dgm:ptLst>
  <dgm:cxnLst>
    <dgm:cxn modelId="{E1EBAD20-4294-479F-A91C-6CFABB32613C}" type="presOf" srcId="{61DD6B5C-2AE9-4104-840B-75B4A0437149}" destId="{02033D08-76D3-4953-BC5A-1F1E41AB8803}" srcOrd="0" destOrd="0" presId="urn:microsoft.com/office/officeart/2005/8/layout/cycle3"/>
    <dgm:cxn modelId="{D4CB7F5C-5B37-4DCB-B08D-06205870615B}" type="presOf" srcId="{AFA7CCDB-244B-499F-9663-AB0A196F8735}" destId="{21978A07-1214-45D4-B45F-F1DE2A20BE09}" srcOrd="0" destOrd="0" presId="urn:microsoft.com/office/officeart/2005/8/layout/cycle3"/>
    <dgm:cxn modelId="{096F7D41-F9FF-4F20-BB28-1880CBB1AC7D}" srcId="{C2F796D5-930C-41FE-BB39-EE1905CA8EA0}" destId="{2CD0EF5F-8A5C-462E-9C12-4EE931721E88}" srcOrd="0" destOrd="0" parTransId="{19155E7E-C9EB-4FAC-8019-0A0F06158311}" sibTransId="{AFA7CCDB-244B-499F-9663-AB0A196F8735}"/>
    <dgm:cxn modelId="{1DFEB162-9B26-4869-B42C-5FB2C8867DE4}" srcId="{C2F796D5-930C-41FE-BB39-EE1905CA8EA0}" destId="{09612476-3710-43C3-8EBD-05D1F942F4A9}" srcOrd="3" destOrd="0" parTransId="{86E7C1C4-9491-438E-A31C-38B3511093A8}" sibTransId="{B679D6EF-D920-40A4-98C6-0704FCBBA6A9}"/>
    <dgm:cxn modelId="{9CD2EE62-732B-4DC8-A217-DEF570BD71B0}" srcId="{C2F796D5-930C-41FE-BB39-EE1905CA8EA0}" destId="{61DD6B5C-2AE9-4104-840B-75B4A0437149}" srcOrd="1" destOrd="0" parTransId="{6BAF77F3-4E92-454F-8AEB-AA43078FB7EC}" sibTransId="{376419A3-9CB5-49CD-A114-D939F3E39998}"/>
    <dgm:cxn modelId="{CA5E4148-2E04-42F1-998A-3485D90AA192}" type="presOf" srcId="{09612476-3710-43C3-8EBD-05D1F942F4A9}" destId="{6194A2A8-41B2-43E7-9321-14C136FFD22C}" srcOrd="0" destOrd="0" presId="urn:microsoft.com/office/officeart/2005/8/layout/cycle3"/>
    <dgm:cxn modelId="{16C34668-A90F-4675-B504-A446DECF023B}" type="presOf" srcId="{C2F796D5-930C-41FE-BB39-EE1905CA8EA0}" destId="{0B411DA3-77A8-4E99-B3AD-D1DBB5D09886}" srcOrd="0" destOrd="0" presId="urn:microsoft.com/office/officeart/2005/8/layout/cycle3"/>
    <dgm:cxn modelId="{B6C5486D-82FA-4A67-A4AA-47E8FFBB1C55}" type="presOf" srcId="{2CD0EF5F-8A5C-462E-9C12-4EE931721E88}" destId="{5B7C07CB-6F48-4949-911B-7A184AD28F4E}" srcOrd="0" destOrd="0" presId="urn:microsoft.com/office/officeart/2005/8/layout/cycle3"/>
    <dgm:cxn modelId="{3A9936A7-475D-4D9E-A910-9F4495DB69B2}" srcId="{C2F796D5-930C-41FE-BB39-EE1905CA8EA0}" destId="{8C89FBB7-1F32-48E1-A423-9959423855E6}" srcOrd="2" destOrd="0" parTransId="{BF1C7405-43CE-40E1-B85E-3D074BF6CF0D}" sibTransId="{8E839868-FCAA-4766-9EC1-6541C5853683}"/>
    <dgm:cxn modelId="{B6D462EC-DC3C-46C5-844E-47C1CC63AE88}" type="presOf" srcId="{8C89FBB7-1F32-48E1-A423-9959423855E6}" destId="{02A52E08-1600-4FC9-8572-5D5918F6B51A}" srcOrd="0" destOrd="0" presId="urn:microsoft.com/office/officeart/2005/8/layout/cycle3"/>
    <dgm:cxn modelId="{7FD9B8C6-1400-4568-A2FE-9223FD2A5328}" type="presParOf" srcId="{0B411DA3-77A8-4E99-B3AD-D1DBB5D09886}" destId="{D54EA99D-95CD-4A1D-A251-DCC9712E889D}" srcOrd="0" destOrd="0" presId="urn:microsoft.com/office/officeart/2005/8/layout/cycle3"/>
    <dgm:cxn modelId="{25496093-CC11-4521-9CB6-8859CFA9D571}" type="presParOf" srcId="{D54EA99D-95CD-4A1D-A251-DCC9712E889D}" destId="{5B7C07CB-6F48-4949-911B-7A184AD28F4E}" srcOrd="0" destOrd="0" presId="urn:microsoft.com/office/officeart/2005/8/layout/cycle3"/>
    <dgm:cxn modelId="{B202D92C-2F68-484A-BECB-DB195264537D}" type="presParOf" srcId="{D54EA99D-95CD-4A1D-A251-DCC9712E889D}" destId="{21978A07-1214-45D4-B45F-F1DE2A20BE09}" srcOrd="1" destOrd="0" presId="urn:microsoft.com/office/officeart/2005/8/layout/cycle3"/>
    <dgm:cxn modelId="{3B290175-D5D7-4226-8AD4-EF8365A67CAE}" type="presParOf" srcId="{D54EA99D-95CD-4A1D-A251-DCC9712E889D}" destId="{02033D08-76D3-4953-BC5A-1F1E41AB8803}" srcOrd="2" destOrd="0" presId="urn:microsoft.com/office/officeart/2005/8/layout/cycle3"/>
    <dgm:cxn modelId="{662B579B-09FE-4C69-A397-967D094CAF47}" type="presParOf" srcId="{D54EA99D-95CD-4A1D-A251-DCC9712E889D}" destId="{02A52E08-1600-4FC9-8572-5D5918F6B51A}" srcOrd="3" destOrd="0" presId="urn:microsoft.com/office/officeart/2005/8/layout/cycle3"/>
    <dgm:cxn modelId="{B81C44D6-6B64-4608-AE0C-BF695F0523C6}" type="presParOf" srcId="{D54EA99D-95CD-4A1D-A251-DCC9712E889D}" destId="{6194A2A8-41B2-43E7-9321-14C136FFD22C}" srcOrd="4" destOrd="0" presId="urn:microsoft.com/office/officeart/2005/8/layout/cycle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C2F796D5-930C-41FE-BB39-EE1905CA8EA0}" type="doc">
      <dgm:prSet loTypeId="urn:microsoft.com/office/officeart/2005/8/layout/cycle3" loCatId="cycle" qsTypeId="urn:microsoft.com/office/officeart/2005/8/quickstyle/simple1" qsCatId="simple" csTypeId="urn:microsoft.com/office/officeart/2005/8/colors/accent2_1" csCatId="accent2" phldr="1"/>
      <dgm:spPr/>
      <dgm:t>
        <a:bodyPr/>
        <a:lstStyle/>
        <a:p>
          <a:endParaRPr lang="es-MX"/>
        </a:p>
      </dgm:t>
    </dgm:pt>
    <dgm:pt modelId="{2CD0EF5F-8A5C-462E-9C12-4EE931721E88}">
      <dgm:prSet phldrT="[Texto]" custT="1"/>
      <dgm:spPr/>
      <dgm:t>
        <a:bodyPr/>
        <a:lstStyle/>
        <a:p>
          <a:r>
            <a:rPr lang="es-ES" sz="1600" b="1" i="0" dirty="0">
              <a:effectLst/>
              <a:latin typeface="Google Sans"/>
            </a:rPr>
            <a:t>d) </a:t>
          </a:r>
          <a:r>
            <a:rPr lang="es-MX" sz="1600" b="1" dirty="0"/>
            <a:t>Apertura al aprendizaje y a la innovación. </a:t>
          </a:r>
          <a:r>
            <a:rPr lang="es-MX" sz="1600" dirty="0"/>
            <a:t>encontrar e implementar nuevas ideas para el logro de sus objetivos educacionales; así como para romper inercias y barreras, favoreciendo la definición de metas y priorizando la transformación integral.</a:t>
          </a:r>
        </a:p>
      </dgm:t>
    </dgm:pt>
    <dgm:pt modelId="{19155E7E-C9EB-4FAC-8019-0A0F06158311}" type="parTrans" cxnId="{096F7D41-F9FF-4F20-BB28-1880CBB1AC7D}">
      <dgm:prSet/>
      <dgm:spPr/>
      <dgm:t>
        <a:bodyPr/>
        <a:lstStyle/>
        <a:p>
          <a:endParaRPr lang="es-MX"/>
        </a:p>
      </dgm:t>
    </dgm:pt>
    <dgm:pt modelId="{AFA7CCDB-244B-499F-9663-AB0A196F8735}" type="sibTrans" cxnId="{096F7D41-F9FF-4F20-BB28-1880CBB1AC7D}">
      <dgm:prSet/>
      <dgm:spPr/>
      <dgm:t>
        <a:bodyPr/>
        <a:lstStyle/>
        <a:p>
          <a:endParaRPr lang="es-MX"/>
        </a:p>
      </dgm:t>
    </dgm:pt>
    <dgm:pt modelId="{61DD6B5C-2AE9-4104-840B-75B4A0437149}">
      <dgm:prSet phldrT="[Texto]"/>
      <dgm:spPr/>
      <dgm:t>
        <a:bodyPr/>
        <a:lstStyle/>
        <a:p>
          <a:r>
            <a:rPr lang="es-ES" dirty="0"/>
            <a:t>e) </a:t>
          </a:r>
          <a:r>
            <a:rPr lang="es-MX" b="1" dirty="0"/>
            <a:t>Asesoramiento y orientación para la profesionalización: </a:t>
          </a:r>
          <a:r>
            <a:rPr lang="es-MX" dirty="0"/>
            <a:t>consiste en que existan espacios de reflexión para la formación permanente, para “pensar el pensamiento”, repensar la acción, ampliar el poder epistémico y la voz de los docentes</a:t>
          </a:r>
        </a:p>
      </dgm:t>
    </dgm:pt>
    <dgm:pt modelId="{6BAF77F3-4E92-454F-8AEB-AA43078FB7EC}" type="parTrans" cxnId="{9CD2EE62-732B-4DC8-A217-DEF570BD71B0}">
      <dgm:prSet/>
      <dgm:spPr/>
      <dgm:t>
        <a:bodyPr/>
        <a:lstStyle/>
        <a:p>
          <a:endParaRPr lang="es-MX"/>
        </a:p>
      </dgm:t>
    </dgm:pt>
    <dgm:pt modelId="{376419A3-9CB5-49CD-A114-D939F3E39998}" type="sibTrans" cxnId="{9CD2EE62-732B-4DC8-A217-DEF570BD71B0}">
      <dgm:prSet/>
      <dgm:spPr/>
      <dgm:t>
        <a:bodyPr/>
        <a:lstStyle/>
        <a:p>
          <a:endParaRPr lang="es-MX"/>
        </a:p>
      </dgm:t>
    </dgm:pt>
    <dgm:pt modelId="{09612476-3710-43C3-8EBD-05D1F942F4A9}">
      <dgm:prSet phldrT="[Texto]" custT="1"/>
      <dgm:spPr/>
      <dgm:t>
        <a:bodyPr/>
        <a:lstStyle/>
        <a:p>
          <a:endParaRPr lang="es-MX" sz="1600" dirty="0"/>
        </a:p>
        <a:p>
          <a:r>
            <a:rPr lang="es-MX" sz="1600" b="1" dirty="0"/>
            <a:t>f) Culturas organizacionales cohesionadas por una visión de futuro: </a:t>
          </a:r>
          <a:r>
            <a:rPr lang="es-MX" sz="1600" b="0" dirty="0"/>
            <a:t>plantear</a:t>
          </a:r>
          <a:r>
            <a:rPr lang="es-MX" sz="1600" b="1" dirty="0"/>
            <a:t> </a:t>
          </a:r>
          <a:r>
            <a:rPr lang="es-MX" sz="1600" dirty="0"/>
            <a:t>escenarios múltiples ante situaciones diversas, a partir de objetivos claros y consensos de altura para arribar a estadios superiores como institución.</a:t>
          </a:r>
          <a:endParaRPr lang="es-MX" sz="1600" b="1" dirty="0"/>
        </a:p>
      </dgm:t>
    </dgm:pt>
    <dgm:pt modelId="{86E7C1C4-9491-438E-A31C-38B3511093A8}" type="parTrans" cxnId="{1DFEB162-9B26-4869-B42C-5FB2C8867DE4}">
      <dgm:prSet/>
      <dgm:spPr/>
      <dgm:t>
        <a:bodyPr/>
        <a:lstStyle/>
        <a:p>
          <a:endParaRPr lang="es-MX"/>
        </a:p>
      </dgm:t>
    </dgm:pt>
    <dgm:pt modelId="{B679D6EF-D920-40A4-98C6-0704FCBBA6A9}" type="sibTrans" cxnId="{1DFEB162-9B26-4869-B42C-5FB2C8867DE4}">
      <dgm:prSet/>
      <dgm:spPr/>
      <dgm:t>
        <a:bodyPr/>
        <a:lstStyle/>
        <a:p>
          <a:endParaRPr lang="es-MX"/>
        </a:p>
      </dgm:t>
    </dgm:pt>
    <dgm:pt modelId="{78C1CB3F-1658-4873-A462-5CD88F8A9760}">
      <dgm:prSet phldrT="[Texto]" custT="1"/>
      <dgm:spPr/>
      <dgm:t>
        <a:bodyPr/>
        <a:lstStyle/>
        <a:p>
          <a:r>
            <a:rPr lang="es-MX" sz="1600" b="1" dirty="0"/>
            <a:t>g) Intervención sistémica y estratégica. </a:t>
          </a:r>
          <a:r>
            <a:rPr lang="es-MX" sz="1600" b="0" dirty="0"/>
            <a:t>Visu</a:t>
          </a:r>
          <a:r>
            <a:rPr lang="es-MX" sz="1600" dirty="0"/>
            <a:t>aliza la situación educativa, elabora la estrategia y articula acciones para lograr los objetivos y metas que se planteen; hace de la planificación una herramienta de autorregulación y gobierno para potenciar las capacidades de todos para una intervención con sentido.</a:t>
          </a:r>
          <a:endParaRPr lang="es-MX" sz="1600" b="1" dirty="0"/>
        </a:p>
      </dgm:t>
    </dgm:pt>
    <dgm:pt modelId="{4EA6D74C-22A1-438E-BB06-D4515564911A}" type="sibTrans" cxnId="{22EC892B-45AF-4E18-8285-E99F0B965D3C}">
      <dgm:prSet/>
      <dgm:spPr/>
      <dgm:t>
        <a:bodyPr/>
        <a:lstStyle/>
        <a:p>
          <a:endParaRPr lang="es-MX"/>
        </a:p>
      </dgm:t>
    </dgm:pt>
    <dgm:pt modelId="{FD122680-5835-4F8B-BCE3-D775CC7B5201}" type="parTrans" cxnId="{22EC892B-45AF-4E18-8285-E99F0B965D3C}">
      <dgm:prSet/>
      <dgm:spPr/>
      <dgm:t>
        <a:bodyPr/>
        <a:lstStyle/>
        <a:p>
          <a:endParaRPr lang="es-MX"/>
        </a:p>
      </dgm:t>
    </dgm:pt>
    <dgm:pt modelId="{0B411DA3-77A8-4E99-B3AD-D1DBB5D09886}" type="pres">
      <dgm:prSet presAssocID="{C2F796D5-930C-41FE-BB39-EE1905CA8EA0}" presName="Name0" presStyleCnt="0">
        <dgm:presLayoutVars>
          <dgm:dir/>
          <dgm:resizeHandles val="exact"/>
        </dgm:presLayoutVars>
      </dgm:prSet>
      <dgm:spPr/>
    </dgm:pt>
    <dgm:pt modelId="{D54EA99D-95CD-4A1D-A251-DCC9712E889D}" type="pres">
      <dgm:prSet presAssocID="{C2F796D5-930C-41FE-BB39-EE1905CA8EA0}" presName="cycle" presStyleCnt="0"/>
      <dgm:spPr/>
    </dgm:pt>
    <dgm:pt modelId="{5B7C07CB-6F48-4949-911B-7A184AD28F4E}" type="pres">
      <dgm:prSet presAssocID="{2CD0EF5F-8A5C-462E-9C12-4EE931721E88}" presName="nodeFirstNode" presStyleLbl="node1" presStyleIdx="0" presStyleCnt="4" custScaleX="92079" custScaleY="84285">
        <dgm:presLayoutVars>
          <dgm:bulletEnabled val="1"/>
        </dgm:presLayoutVars>
      </dgm:prSet>
      <dgm:spPr/>
    </dgm:pt>
    <dgm:pt modelId="{21978A07-1214-45D4-B45F-F1DE2A20BE09}" type="pres">
      <dgm:prSet presAssocID="{AFA7CCDB-244B-499F-9663-AB0A196F8735}" presName="sibTransFirstNode" presStyleLbl="bgShp" presStyleIdx="0" presStyleCnt="1"/>
      <dgm:spPr/>
    </dgm:pt>
    <dgm:pt modelId="{02033D08-76D3-4953-BC5A-1F1E41AB8803}" type="pres">
      <dgm:prSet presAssocID="{61DD6B5C-2AE9-4104-840B-75B4A0437149}" presName="nodeFollowingNodes" presStyleLbl="node1" presStyleIdx="1" presStyleCnt="4" custScaleX="103416" custScaleY="87376" custRadScaleRad="119187" custRadScaleInc="-2430">
        <dgm:presLayoutVars>
          <dgm:bulletEnabled val="1"/>
        </dgm:presLayoutVars>
      </dgm:prSet>
      <dgm:spPr/>
    </dgm:pt>
    <dgm:pt modelId="{6194A2A8-41B2-43E7-9321-14C136FFD22C}" type="pres">
      <dgm:prSet presAssocID="{09612476-3710-43C3-8EBD-05D1F942F4A9}" presName="nodeFollowingNodes" presStyleLbl="node1" presStyleIdx="2" presStyleCnt="4" custRadScaleRad="103938" custRadScaleInc="4719">
        <dgm:presLayoutVars>
          <dgm:bulletEnabled val="1"/>
        </dgm:presLayoutVars>
      </dgm:prSet>
      <dgm:spPr/>
    </dgm:pt>
    <dgm:pt modelId="{7A7F3494-6242-475B-B07C-3527362015CD}" type="pres">
      <dgm:prSet presAssocID="{78C1CB3F-1658-4873-A462-5CD88F8A9760}" presName="nodeFollowingNodes" presStyleLbl="node1" presStyleIdx="3" presStyleCnt="4" custScaleX="97199" custScaleY="110336" custRadScaleRad="119998" custRadScaleInc="1296">
        <dgm:presLayoutVars>
          <dgm:bulletEnabled val="1"/>
        </dgm:presLayoutVars>
      </dgm:prSet>
      <dgm:spPr/>
    </dgm:pt>
  </dgm:ptLst>
  <dgm:cxnLst>
    <dgm:cxn modelId="{E1EBAD20-4294-479F-A91C-6CFABB32613C}" type="presOf" srcId="{61DD6B5C-2AE9-4104-840B-75B4A0437149}" destId="{02033D08-76D3-4953-BC5A-1F1E41AB8803}" srcOrd="0" destOrd="0" presId="urn:microsoft.com/office/officeart/2005/8/layout/cycle3"/>
    <dgm:cxn modelId="{22EC892B-45AF-4E18-8285-E99F0B965D3C}" srcId="{C2F796D5-930C-41FE-BB39-EE1905CA8EA0}" destId="{78C1CB3F-1658-4873-A462-5CD88F8A9760}" srcOrd="3" destOrd="0" parTransId="{FD122680-5835-4F8B-BCE3-D775CC7B5201}" sibTransId="{4EA6D74C-22A1-438E-BB06-D4515564911A}"/>
    <dgm:cxn modelId="{D4CB7F5C-5B37-4DCB-B08D-06205870615B}" type="presOf" srcId="{AFA7CCDB-244B-499F-9663-AB0A196F8735}" destId="{21978A07-1214-45D4-B45F-F1DE2A20BE09}" srcOrd="0" destOrd="0" presId="urn:microsoft.com/office/officeart/2005/8/layout/cycle3"/>
    <dgm:cxn modelId="{096F7D41-F9FF-4F20-BB28-1880CBB1AC7D}" srcId="{C2F796D5-930C-41FE-BB39-EE1905CA8EA0}" destId="{2CD0EF5F-8A5C-462E-9C12-4EE931721E88}" srcOrd="0" destOrd="0" parTransId="{19155E7E-C9EB-4FAC-8019-0A0F06158311}" sibTransId="{AFA7CCDB-244B-499F-9663-AB0A196F8735}"/>
    <dgm:cxn modelId="{1DFEB162-9B26-4869-B42C-5FB2C8867DE4}" srcId="{C2F796D5-930C-41FE-BB39-EE1905CA8EA0}" destId="{09612476-3710-43C3-8EBD-05D1F942F4A9}" srcOrd="2" destOrd="0" parTransId="{86E7C1C4-9491-438E-A31C-38B3511093A8}" sibTransId="{B679D6EF-D920-40A4-98C6-0704FCBBA6A9}"/>
    <dgm:cxn modelId="{9CD2EE62-732B-4DC8-A217-DEF570BD71B0}" srcId="{C2F796D5-930C-41FE-BB39-EE1905CA8EA0}" destId="{61DD6B5C-2AE9-4104-840B-75B4A0437149}" srcOrd="1" destOrd="0" parTransId="{6BAF77F3-4E92-454F-8AEB-AA43078FB7EC}" sibTransId="{376419A3-9CB5-49CD-A114-D939F3E39998}"/>
    <dgm:cxn modelId="{CA5E4148-2E04-42F1-998A-3485D90AA192}" type="presOf" srcId="{09612476-3710-43C3-8EBD-05D1F942F4A9}" destId="{6194A2A8-41B2-43E7-9321-14C136FFD22C}" srcOrd="0" destOrd="0" presId="urn:microsoft.com/office/officeart/2005/8/layout/cycle3"/>
    <dgm:cxn modelId="{16C34668-A90F-4675-B504-A446DECF023B}" type="presOf" srcId="{C2F796D5-930C-41FE-BB39-EE1905CA8EA0}" destId="{0B411DA3-77A8-4E99-B3AD-D1DBB5D09886}" srcOrd="0" destOrd="0" presId="urn:microsoft.com/office/officeart/2005/8/layout/cycle3"/>
    <dgm:cxn modelId="{B6C5486D-82FA-4A67-A4AA-47E8FFBB1C55}" type="presOf" srcId="{2CD0EF5F-8A5C-462E-9C12-4EE931721E88}" destId="{5B7C07CB-6F48-4949-911B-7A184AD28F4E}" srcOrd="0" destOrd="0" presId="urn:microsoft.com/office/officeart/2005/8/layout/cycle3"/>
    <dgm:cxn modelId="{ECF59CEF-CB0A-43AF-8009-416286C988E1}" type="presOf" srcId="{78C1CB3F-1658-4873-A462-5CD88F8A9760}" destId="{7A7F3494-6242-475B-B07C-3527362015CD}" srcOrd="0" destOrd="0" presId="urn:microsoft.com/office/officeart/2005/8/layout/cycle3"/>
    <dgm:cxn modelId="{7FD9B8C6-1400-4568-A2FE-9223FD2A5328}" type="presParOf" srcId="{0B411DA3-77A8-4E99-B3AD-D1DBB5D09886}" destId="{D54EA99D-95CD-4A1D-A251-DCC9712E889D}" srcOrd="0" destOrd="0" presId="urn:microsoft.com/office/officeart/2005/8/layout/cycle3"/>
    <dgm:cxn modelId="{25496093-CC11-4521-9CB6-8859CFA9D571}" type="presParOf" srcId="{D54EA99D-95CD-4A1D-A251-DCC9712E889D}" destId="{5B7C07CB-6F48-4949-911B-7A184AD28F4E}" srcOrd="0" destOrd="0" presId="urn:microsoft.com/office/officeart/2005/8/layout/cycle3"/>
    <dgm:cxn modelId="{B202D92C-2F68-484A-BECB-DB195264537D}" type="presParOf" srcId="{D54EA99D-95CD-4A1D-A251-DCC9712E889D}" destId="{21978A07-1214-45D4-B45F-F1DE2A20BE09}" srcOrd="1" destOrd="0" presId="urn:microsoft.com/office/officeart/2005/8/layout/cycle3"/>
    <dgm:cxn modelId="{3B290175-D5D7-4226-8AD4-EF8365A67CAE}" type="presParOf" srcId="{D54EA99D-95CD-4A1D-A251-DCC9712E889D}" destId="{02033D08-76D3-4953-BC5A-1F1E41AB8803}" srcOrd="2" destOrd="0" presId="urn:microsoft.com/office/officeart/2005/8/layout/cycle3"/>
    <dgm:cxn modelId="{B81C44D6-6B64-4608-AE0C-BF695F0523C6}" type="presParOf" srcId="{D54EA99D-95CD-4A1D-A251-DCC9712E889D}" destId="{6194A2A8-41B2-43E7-9321-14C136FFD22C}" srcOrd="3" destOrd="0" presId="urn:microsoft.com/office/officeart/2005/8/layout/cycle3"/>
    <dgm:cxn modelId="{57889763-1229-4CDB-8FF9-2F7719B9C43A}" type="presParOf" srcId="{D54EA99D-95CD-4A1D-A251-DCC9712E889D}" destId="{7A7F3494-6242-475B-B07C-3527362015CD}" srcOrd="4" destOrd="0" presId="urn:microsoft.com/office/officeart/2005/8/layout/cycle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CFD00B0E-F65D-4BF5-B112-8247A4FF72F4}" type="doc">
      <dgm:prSet loTypeId="urn:microsoft.com/office/officeart/2005/8/layout/bProcess4" loCatId="process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es-MX"/>
        </a:p>
      </dgm:t>
    </dgm:pt>
    <dgm:pt modelId="{80A14654-196F-45AC-8D6C-7D782B5B3DA5}">
      <dgm:prSet phldrT="[Texto]" custT="1"/>
      <dgm:spPr/>
      <dgm:t>
        <a:bodyPr/>
        <a:lstStyle/>
        <a:p>
          <a:r>
            <a:rPr lang="es-ES" sz="1800" dirty="0"/>
            <a:t>Proceso que ayuda a una buena conducción de los proyectos y del conjunto de acciones relacionadas entre sí, que emprenden las administraciones para promover y posibilitar la consecución de la intencionalidad pedagógica en, con y para la acción educativa.</a:t>
          </a:r>
          <a:endParaRPr lang="es-MX" sz="1800" dirty="0"/>
        </a:p>
      </dgm:t>
    </dgm:pt>
    <dgm:pt modelId="{378C4D27-DEB9-4FD0-A972-05465FF310F3}" type="parTrans" cxnId="{27B233CA-C635-469A-9F3A-0B082FF5CA60}">
      <dgm:prSet/>
      <dgm:spPr/>
      <dgm:t>
        <a:bodyPr/>
        <a:lstStyle/>
        <a:p>
          <a:endParaRPr lang="es-MX" sz="1800"/>
        </a:p>
      </dgm:t>
    </dgm:pt>
    <dgm:pt modelId="{95DFC026-6FA0-40C4-B276-B7F3656ECB1B}" type="sibTrans" cxnId="{27B233CA-C635-469A-9F3A-0B082FF5CA60}">
      <dgm:prSet/>
      <dgm:spPr/>
      <dgm:t>
        <a:bodyPr/>
        <a:lstStyle/>
        <a:p>
          <a:endParaRPr lang="es-MX" sz="1800"/>
        </a:p>
      </dgm:t>
    </dgm:pt>
    <dgm:pt modelId="{D105DEC4-1ED0-4769-8808-74F4BD5A49FD}">
      <dgm:prSet phldrT="[Texto]" custT="1"/>
      <dgm:spPr/>
      <dgm:t>
        <a:bodyPr/>
        <a:lstStyle/>
        <a:p>
          <a:r>
            <a:rPr lang="es-ES" sz="1800" dirty="0"/>
            <a:t>Lograr los objetivos planteados en el sector educativo hacia la calidad (evaluar al sistema, sus políticas, su organización y rumbo), para rediseñarlo y reorientarlo al cumplimiento cabal de su misión institucional. </a:t>
          </a:r>
          <a:endParaRPr lang="es-MX" sz="1800" dirty="0"/>
        </a:p>
      </dgm:t>
    </dgm:pt>
    <dgm:pt modelId="{5B1C0F74-7FFB-4B29-B0A1-220C87774F6E}" type="parTrans" cxnId="{77DB5A38-E177-470B-9416-BBA34750912D}">
      <dgm:prSet/>
      <dgm:spPr/>
      <dgm:t>
        <a:bodyPr/>
        <a:lstStyle/>
        <a:p>
          <a:endParaRPr lang="es-MX" sz="1800"/>
        </a:p>
      </dgm:t>
    </dgm:pt>
    <dgm:pt modelId="{5E94ADCB-3E31-4B20-AB3C-4F734AF81070}" type="sibTrans" cxnId="{77DB5A38-E177-470B-9416-BBA34750912D}">
      <dgm:prSet/>
      <dgm:spPr/>
      <dgm:t>
        <a:bodyPr/>
        <a:lstStyle/>
        <a:p>
          <a:endParaRPr lang="es-MX" sz="1800"/>
        </a:p>
      </dgm:t>
    </dgm:pt>
    <dgm:pt modelId="{0697C004-5A4A-4407-BB5B-2ADF55C8C9FA}">
      <dgm:prSet phldrT="[Texto]" custT="1"/>
      <dgm:spPr/>
      <dgm:t>
        <a:bodyPr/>
        <a:lstStyle/>
        <a:p>
          <a:r>
            <a:rPr lang="es-ES" sz="1800" dirty="0"/>
            <a:t>Establece las líneas de acción de cada una de las instancias de administración educativa.</a:t>
          </a:r>
          <a:endParaRPr lang="es-MX" sz="1800" dirty="0"/>
        </a:p>
      </dgm:t>
    </dgm:pt>
    <dgm:pt modelId="{2A0EEAB4-4491-46E3-9F4F-C36BFF3195CA}" type="parTrans" cxnId="{F953761C-FADB-49D8-BEE5-031F65399A0D}">
      <dgm:prSet/>
      <dgm:spPr/>
      <dgm:t>
        <a:bodyPr/>
        <a:lstStyle/>
        <a:p>
          <a:endParaRPr lang="es-MX" sz="1800"/>
        </a:p>
      </dgm:t>
    </dgm:pt>
    <dgm:pt modelId="{4A3B22FD-908E-4C00-A2DA-49B5EC7017CD}" type="sibTrans" cxnId="{F953761C-FADB-49D8-BEE5-031F65399A0D}">
      <dgm:prSet/>
      <dgm:spPr/>
      <dgm:t>
        <a:bodyPr/>
        <a:lstStyle/>
        <a:p>
          <a:endParaRPr lang="es-MX" sz="1800"/>
        </a:p>
      </dgm:t>
    </dgm:pt>
    <dgm:pt modelId="{FAAE66CC-9D77-422F-AC8F-0ABD9948853F}">
      <dgm:prSet phldrT="[Texto]" custT="1"/>
      <dgm:spPr/>
      <dgm:t>
        <a:bodyPr/>
        <a:lstStyle/>
        <a:p>
          <a:r>
            <a:rPr lang="es-ES" sz="1800" dirty="0"/>
            <a:t>Comprende acciones de orden administrativo, gerencial, de política de personal, económico-presupuestales, de planificación, de programación, de regulación y de orientación.</a:t>
          </a:r>
          <a:endParaRPr lang="es-MX" sz="1800" dirty="0"/>
        </a:p>
      </dgm:t>
    </dgm:pt>
    <dgm:pt modelId="{423EC3D1-1B3A-4101-8581-F58FDE0C3C73}" type="parTrans" cxnId="{5C2FDD3E-903D-4DEC-9742-188C9AA5FEF1}">
      <dgm:prSet/>
      <dgm:spPr/>
      <dgm:t>
        <a:bodyPr/>
        <a:lstStyle/>
        <a:p>
          <a:endParaRPr lang="es-MX" sz="1800"/>
        </a:p>
      </dgm:t>
    </dgm:pt>
    <dgm:pt modelId="{696FBE78-0340-4A56-830E-A9DDE203BFF5}" type="sibTrans" cxnId="{5C2FDD3E-903D-4DEC-9742-188C9AA5FEF1}">
      <dgm:prSet/>
      <dgm:spPr/>
      <dgm:t>
        <a:bodyPr/>
        <a:lstStyle/>
        <a:p>
          <a:endParaRPr lang="es-MX" sz="1800"/>
        </a:p>
      </dgm:t>
    </dgm:pt>
    <dgm:pt modelId="{84712A00-6716-44BC-B18D-6621D8125FCE}">
      <dgm:prSet phldrT="[Texto]" custT="1"/>
      <dgm:spPr/>
      <dgm:t>
        <a:bodyPr/>
        <a:lstStyle/>
        <a:p>
          <a:r>
            <a:rPr lang="es-ES" sz="1800" dirty="0"/>
            <a:t>Visión panorámica del hecho educativo, de las interrelaciones entre todos los actores, en todos los planos del sistema mismo para contribuir totalmente en el mejoramiento del logro educativo</a:t>
          </a:r>
          <a:r>
            <a:rPr lang="es-MX" sz="1800" dirty="0"/>
            <a:t>.</a:t>
          </a:r>
        </a:p>
      </dgm:t>
    </dgm:pt>
    <dgm:pt modelId="{B9F4146E-7548-4519-8DCB-6977AD31970B}" type="parTrans" cxnId="{6D87EBAE-DEA5-4259-95A3-BE0D3DC6ED08}">
      <dgm:prSet/>
      <dgm:spPr/>
      <dgm:t>
        <a:bodyPr/>
        <a:lstStyle/>
        <a:p>
          <a:endParaRPr lang="es-MX" sz="1800"/>
        </a:p>
      </dgm:t>
    </dgm:pt>
    <dgm:pt modelId="{7FC0CE91-C67E-47A7-B591-E9D6C047D7FE}" type="sibTrans" cxnId="{6D87EBAE-DEA5-4259-95A3-BE0D3DC6ED08}">
      <dgm:prSet/>
      <dgm:spPr/>
      <dgm:t>
        <a:bodyPr/>
        <a:lstStyle/>
        <a:p>
          <a:endParaRPr lang="es-MX" sz="1800"/>
        </a:p>
      </dgm:t>
    </dgm:pt>
    <dgm:pt modelId="{040BF1F8-B640-4F77-90C0-58EC1479F0CC}">
      <dgm:prSet phldrT="[Texto]" custT="1"/>
      <dgm:spPr/>
      <dgm:t>
        <a:bodyPr/>
        <a:lstStyle/>
        <a:p>
          <a:r>
            <a:rPr lang="es-ES" sz="1800" dirty="0"/>
            <a:t>Este tipo de gestión no sólo tiene que ser eficaz, sino adecuada a contextos y realidades nacionales, debido a que debe movilizar a todos los elementos de la estructura educativa.</a:t>
          </a:r>
          <a:endParaRPr lang="es-MX" sz="1800" dirty="0"/>
        </a:p>
      </dgm:t>
    </dgm:pt>
    <dgm:pt modelId="{AE0724E4-CAA6-4F6E-B43A-1891BEC7DF2C}" type="parTrans" cxnId="{ED7421C5-C693-435D-BC00-6143A308EE85}">
      <dgm:prSet/>
      <dgm:spPr/>
      <dgm:t>
        <a:bodyPr/>
        <a:lstStyle/>
        <a:p>
          <a:endParaRPr lang="es-MX" sz="1800"/>
        </a:p>
      </dgm:t>
    </dgm:pt>
    <dgm:pt modelId="{DD97D1C9-24FB-4312-AB11-89B5D8858419}" type="sibTrans" cxnId="{ED7421C5-C693-435D-BC00-6143A308EE85}">
      <dgm:prSet/>
      <dgm:spPr/>
      <dgm:t>
        <a:bodyPr/>
        <a:lstStyle/>
        <a:p>
          <a:endParaRPr lang="es-MX" sz="1800"/>
        </a:p>
      </dgm:t>
    </dgm:pt>
    <dgm:pt modelId="{792CE8FC-C33A-4A8B-ABF4-ACC43B5C833C}" type="pres">
      <dgm:prSet presAssocID="{CFD00B0E-F65D-4BF5-B112-8247A4FF72F4}" presName="Name0" presStyleCnt="0">
        <dgm:presLayoutVars>
          <dgm:dir/>
          <dgm:resizeHandles/>
        </dgm:presLayoutVars>
      </dgm:prSet>
      <dgm:spPr/>
    </dgm:pt>
    <dgm:pt modelId="{71F6341A-B719-479F-86D8-C79744611126}" type="pres">
      <dgm:prSet presAssocID="{80A14654-196F-45AC-8D6C-7D782B5B3DA5}" presName="compNode" presStyleCnt="0"/>
      <dgm:spPr/>
    </dgm:pt>
    <dgm:pt modelId="{F223DC83-A344-4F8E-B6B1-5F119B99F245}" type="pres">
      <dgm:prSet presAssocID="{80A14654-196F-45AC-8D6C-7D782B5B3DA5}" presName="dummyConnPt" presStyleCnt="0"/>
      <dgm:spPr/>
    </dgm:pt>
    <dgm:pt modelId="{4FB6187F-BB5E-4D37-807B-DA79028CE4DB}" type="pres">
      <dgm:prSet presAssocID="{80A14654-196F-45AC-8D6C-7D782B5B3DA5}" presName="node" presStyleLbl="node1" presStyleIdx="0" presStyleCnt="6" custScaleX="133236" custScaleY="107853">
        <dgm:presLayoutVars>
          <dgm:bulletEnabled val="1"/>
        </dgm:presLayoutVars>
      </dgm:prSet>
      <dgm:spPr/>
    </dgm:pt>
    <dgm:pt modelId="{F1075C35-4A3F-4B2F-B493-0AC51FB7D4A9}" type="pres">
      <dgm:prSet presAssocID="{95DFC026-6FA0-40C4-B276-B7F3656ECB1B}" presName="sibTrans" presStyleLbl="bgSibTrans2D1" presStyleIdx="0" presStyleCnt="5"/>
      <dgm:spPr/>
    </dgm:pt>
    <dgm:pt modelId="{F63BF91A-45F5-42F8-BBDF-A22FC120599F}" type="pres">
      <dgm:prSet presAssocID="{D105DEC4-1ED0-4769-8808-74F4BD5A49FD}" presName="compNode" presStyleCnt="0"/>
      <dgm:spPr/>
    </dgm:pt>
    <dgm:pt modelId="{E2BD6FB2-D9AD-44C2-A11C-008C72FF9EB1}" type="pres">
      <dgm:prSet presAssocID="{D105DEC4-1ED0-4769-8808-74F4BD5A49FD}" presName="dummyConnPt" presStyleCnt="0"/>
      <dgm:spPr/>
    </dgm:pt>
    <dgm:pt modelId="{0908E588-354D-4D4B-A455-2265262270B8}" type="pres">
      <dgm:prSet presAssocID="{D105DEC4-1ED0-4769-8808-74F4BD5A49FD}" presName="node" presStyleLbl="node1" presStyleIdx="1" presStyleCnt="6" custScaleX="135404">
        <dgm:presLayoutVars>
          <dgm:bulletEnabled val="1"/>
        </dgm:presLayoutVars>
      </dgm:prSet>
      <dgm:spPr/>
    </dgm:pt>
    <dgm:pt modelId="{FEF37602-2FF4-461C-A617-36C99FCFF5C8}" type="pres">
      <dgm:prSet presAssocID="{5E94ADCB-3E31-4B20-AB3C-4F734AF81070}" presName="sibTrans" presStyleLbl="bgSibTrans2D1" presStyleIdx="1" presStyleCnt="5"/>
      <dgm:spPr/>
    </dgm:pt>
    <dgm:pt modelId="{3AE90C32-A15D-4E3B-8D5D-E7C009221322}" type="pres">
      <dgm:prSet presAssocID="{0697C004-5A4A-4407-BB5B-2ADF55C8C9FA}" presName="compNode" presStyleCnt="0"/>
      <dgm:spPr/>
    </dgm:pt>
    <dgm:pt modelId="{3BA6E71E-EBFB-4C3C-901E-2E6A71093575}" type="pres">
      <dgm:prSet presAssocID="{0697C004-5A4A-4407-BB5B-2ADF55C8C9FA}" presName="dummyConnPt" presStyleCnt="0"/>
      <dgm:spPr/>
    </dgm:pt>
    <dgm:pt modelId="{BD11B713-D0DE-41CC-A172-89FB62AACEC0}" type="pres">
      <dgm:prSet presAssocID="{0697C004-5A4A-4407-BB5B-2ADF55C8C9FA}" presName="node" presStyleLbl="node1" presStyleIdx="2" presStyleCnt="6" custScaleX="132253">
        <dgm:presLayoutVars>
          <dgm:bulletEnabled val="1"/>
        </dgm:presLayoutVars>
      </dgm:prSet>
      <dgm:spPr/>
    </dgm:pt>
    <dgm:pt modelId="{2FD327AF-B860-4CF4-8988-C04DC7F5F586}" type="pres">
      <dgm:prSet presAssocID="{4A3B22FD-908E-4C00-A2DA-49B5EC7017CD}" presName="sibTrans" presStyleLbl="bgSibTrans2D1" presStyleIdx="2" presStyleCnt="5"/>
      <dgm:spPr/>
    </dgm:pt>
    <dgm:pt modelId="{2B46F0DE-0B2F-4698-8A0F-9918B9DC0A8C}" type="pres">
      <dgm:prSet presAssocID="{FAAE66CC-9D77-422F-AC8F-0ABD9948853F}" presName="compNode" presStyleCnt="0"/>
      <dgm:spPr/>
    </dgm:pt>
    <dgm:pt modelId="{0BE3337F-3EE2-43EE-BF50-DDA7F1E57D86}" type="pres">
      <dgm:prSet presAssocID="{FAAE66CC-9D77-422F-AC8F-0ABD9948853F}" presName="dummyConnPt" presStyleCnt="0"/>
      <dgm:spPr/>
    </dgm:pt>
    <dgm:pt modelId="{4E72A320-82D5-4840-AE37-5FE079353B08}" type="pres">
      <dgm:prSet presAssocID="{FAAE66CC-9D77-422F-AC8F-0ABD9948853F}" presName="node" presStyleLbl="node1" presStyleIdx="3" presStyleCnt="6" custScaleX="124605">
        <dgm:presLayoutVars>
          <dgm:bulletEnabled val="1"/>
        </dgm:presLayoutVars>
      </dgm:prSet>
      <dgm:spPr/>
    </dgm:pt>
    <dgm:pt modelId="{69594860-DAA1-40BE-AB54-907C7AE351CA}" type="pres">
      <dgm:prSet presAssocID="{696FBE78-0340-4A56-830E-A9DDE203BFF5}" presName="sibTrans" presStyleLbl="bgSibTrans2D1" presStyleIdx="3" presStyleCnt="5"/>
      <dgm:spPr/>
    </dgm:pt>
    <dgm:pt modelId="{3B2E5696-44CD-4017-82A2-3403E645AA19}" type="pres">
      <dgm:prSet presAssocID="{84712A00-6716-44BC-B18D-6621D8125FCE}" presName="compNode" presStyleCnt="0"/>
      <dgm:spPr/>
    </dgm:pt>
    <dgm:pt modelId="{B43F3B1B-56E8-43A8-A245-F8B144134181}" type="pres">
      <dgm:prSet presAssocID="{84712A00-6716-44BC-B18D-6621D8125FCE}" presName="dummyConnPt" presStyleCnt="0"/>
      <dgm:spPr/>
    </dgm:pt>
    <dgm:pt modelId="{7610EAC3-7180-4B32-8376-BAD2BD891B01}" type="pres">
      <dgm:prSet presAssocID="{84712A00-6716-44BC-B18D-6621D8125FCE}" presName="node" presStyleLbl="node1" presStyleIdx="4" presStyleCnt="6" custScaleX="130511">
        <dgm:presLayoutVars>
          <dgm:bulletEnabled val="1"/>
        </dgm:presLayoutVars>
      </dgm:prSet>
      <dgm:spPr/>
    </dgm:pt>
    <dgm:pt modelId="{04D10C2F-C4C0-4D64-978A-B0FD6A3ED4AE}" type="pres">
      <dgm:prSet presAssocID="{7FC0CE91-C67E-47A7-B591-E9D6C047D7FE}" presName="sibTrans" presStyleLbl="bgSibTrans2D1" presStyleIdx="4" presStyleCnt="5"/>
      <dgm:spPr/>
    </dgm:pt>
    <dgm:pt modelId="{2C45E6CA-10DB-429B-9AC5-BAE0B22E33C4}" type="pres">
      <dgm:prSet presAssocID="{040BF1F8-B640-4F77-90C0-58EC1479F0CC}" presName="compNode" presStyleCnt="0"/>
      <dgm:spPr/>
    </dgm:pt>
    <dgm:pt modelId="{2C96309E-44D4-402B-BDC9-8EDD307C26DA}" type="pres">
      <dgm:prSet presAssocID="{040BF1F8-B640-4F77-90C0-58EC1479F0CC}" presName="dummyConnPt" presStyleCnt="0"/>
      <dgm:spPr/>
    </dgm:pt>
    <dgm:pt modelId="{C5D80679-8436-40BC-8CDE-165CE6F7950D}" type="pres">
      <dgm:prSet presAssocID="{040BF1F8-B640-4F77-90C0-58EC1479F0CC}" presName="node" presStyleLbl="node1" presStyleIdx="5" presStyleCnt="6" custScaleX="133463">
        <dgm:presLayoutVars>
          <dgm:bulletEnabled val="1"/>
        </dgm:presLayoutVars>
      </dgm:prSet>
      <dgm:spPr/>
    </dgm:pt>
  </dgm:ptLst>
  <dgm:cxnLst>
    <dgm:cxn modelId="{34B5D410-27CA-4A1A-AFB3-162B4192E0DC}" type="presOf" srcId="{95DFC026-6FA0-40C4-B276-B7F3656ECB1B}" destId="{F1075C35-4A3F-4B2F-B493-0AC51FB7D4A9}" srcOrd="0" destOrd="0" presId="urn:microsoft.com/office/officeart/2005/8/layout/bProcess4"/>
    <dgm:cxn modelId="{F953761C-FADB-49D8-BEE5-031F65399A0D}" srcId="{CFD00B0E-F65D-4BF5-B112-8247A4FF72F4}" destId="{0697C004-5A4A-4407-BB5B-2ADF55C8C9FA}" srcOrd="2" destOrd="0" parTransId="{2A0EEAB4-4491-46E3-9F4F-C36BFF3195CA}" sibTransId="{4A3B22FD-908E-4C00-A2DA-49B5EC7017CD}"/>
    <dgm:cxn modelId="{803FD820-738E-4ED9-9517-033D157D1448}" type="presOf" srcId="{7FC0CE91-C67E-47A7-B591-E9D6C047D7FE}" destId="{04D10C2F-C4C0-4D64-978A-B0FD6A3ED4AE}" srcOrd="0" destOrd="0" presId="urn:microsoft.com/office/officeart/2005/8/layout/bProcess4"/>
    <dgm:cxn modelId="{DABF0E2F-6E8F-4ED1-BE7D-F5A79AB1AD6C}" type="presOf" srcId="{696FBE78-0340-4A56-830E-A9DDE203BFF5}" destId="{69594860-DAA1-40BE-AB54-907C7AE351CA}" srcOrd="0" destOrd="0" presId="urn:microsoft.com/office/officeart/2005/8/layout/bProcess4"/>
    <dgm:cxn modelId="{98626E35-73BF-43BA-AAA8-5F5182C3AB8F}" type="presOf" srcId="{0697C004-5A4A-4407-BB5B-2ADF55C8C9FA}" destId="{BD11B713-D0DE-41CC-A172-89FB62AACEC0}" srcOrd="0" destOrd="0" presId="urn:microsoft.com/office/officeart/2005/8/layout/bProcess4"/>
    <dgm:cxn modelId="{77DB5A38-E177-470B-9416-BBA34750912D}" srcId="{CFD00B0E-F65D-4BF5-B112-8247A4FF72F4}" destId="{D105DEC4-1ED0-4769-8808-74F4BD5A49FD}" srcOrd="1" destOrd="0" parTransId="{5B1C0F74-7FFB-4B29-B0A1-220C87774F6E}" sibTransId="{5E94ADCB-3E31-4B20-AB3C-4F734AF81070}"/>
    <dgm:cxn modelId="{5C2FDD3E-903D-4DEC-9742-188C9AA5FEF1}" srcId="{CFD00B0E-F65D-4BF5-B112-8247A4FF72F4}" destId="{FAAE66CC-9D77-422F-AC8F-0ABD9948853F}" srcOrd="3" destOrd="0" parTransId="{423EC3D1-1B3A-4101-8581-F58FDE0C3C73}" sibTransId="{696FBE78-0340-4A56-830E-A9DDE203BFF5}"/>
    <dgm:cxn modelId="{01459664-50A8-4E56-B24F-2C13D788FEDF}" type="presOf" srcId="{FAAE66CC-9D77-422F-AC8F-0ABD9948853F}" destId="{4E72A320-82D5-4840-AE37-5FE079353B08}" srcOrd="0" destOrd="0" presId="urn:microsoft.com/office/officeart/2005/8/layout/bProcess4"/>
    <dgm:cxn modelId="{16EDE556-6B15-414B-811A-A0F27237C6B7}" type="presOf" srcId="{84712A00-6716-44BC-B18D-6621D8125FCE}" destId="{7610EAC3-7180-4B32-8376-BAD2BD891B01}" srcOrd="0" destOrd="0" presId="urn:microsoft.com/office/officeart/2005/8/layout/bProcess4"/>
    <dgm:cxn modelId="{A23C1A84-BFC0-443D-B581-0DE7D630C455}" type="presOf" srcId="{4A3B22FD-908E-4C00-A2DA-49B5EC7017CD}" destId="{2FD327AF-B860-4CF4-8988-C04DC7F5F586}" srcOrd="0" destOrd="0" presId="urn:microsoft.com/office/officeart/2005/8/layout/bProcess4"/>
    <dgm:cxn modelId="{6D87EBAE-DEA5-4259-95A3-BE0D3DC6ED08}" srcId="{CFD00B0E-F65D-4BF5-B112-8247A4FF72F4}" destId="{84712A00-6716-44BC-B18D-6621D8125FCE}" srcOrd="4" destOrd="0" parTransId="{B9F4146E-7548-4519-8DCB-6977AD31970B}" sibTransId="{7FC0CE91-C67E-47A7-B591-E9D6C047D7FE}"/>
    <dgm:cxn modelId="{FA3E1BB9-1B0B-4B5A-8E10-AAF4F14C3C8F}" type="presOf" srcId="{5E94ADCB-3E31-4B20-AB3C-4F734AF81070}" destId="{FEF37602-2FF4-461C-A617-36C99FCFF5C8}" srcOrd="0" destOrd="0" presId="urn:microsoft.com/office/officeart/2005/8/layout/bProcess4"/>
    <dgm:cxn modelId="{7E9BAAC3-91F8-4727-B180-3C21338F1924}" type="presOf" srcId="{D105DEC4-1ED0-4769-8808-74F4BD5A49FD}" destId="{0908E588-354D-4D4B-A455-2265262270B8}" srcOrd="0" destOrd="0" presId="urn:microsoft.com/office/officeart/2005/8/layout/bProcess4"/>
    <dgm:cxn modelId="{ED7421C5-C693-435D-BC00-6143A308EE85}" srcId="{CFD00B0E-F65D-4BF5-B112-8247A4FF72F4}" destId="{040BF1F8-B640-4F77-90C0-58EC1479F0CC}" srcOrd="5" destOrd="0" parTransId="{AE0724E4-CAA6-4F6E-B43A-1891BEC7DF2C}" sibTransId="{DD97D1C9-24FB-4312-AB11-89B5D8858419}"/>
    <dgm:cxn modelId="{30232DC5-4231-46E6-8414-9C7388F6B848}" type="presOf" srcId="{80A14654-196F-45AC-8D6C-7D782B5B3DA5}" destId="{4FB6187F-BB5E-4D37-807B-DA79028CE4DB}" srcOrd="0" destOrd="0" presId="urn:microsoft.com/office/officeart/2005/8/layout/bProcess4"/>
    <dgm:cxn modelId="{27B233CA-C635-469A-9F3A-0B082FF5CA60}" srcId="{CFD00B0E-F65D-4BF5-B112-8247A4FF72F4}" destId="{80A14654-196F-45AC-8D6C-7D782B5B3DA5}" srcOrd="0" destOrd="0" parTransId="{378C4D27-DEB9-4FD0-A972-05465FF310F3}" sibTransId="{95DFC026-6FA0-40C4-B276-B7F3656ECB1B}"/>
    <dgm:cxn modelId="{9BD15FD3-7E49-46DB-A8CC-46B7C6F9E06B}" type="presOf" srcId="{CFD00B0E-F65D-4BF5-B112-8247A4FF72F4}" destId="{792CE8FC-C33A-4A8B-ABF4-ACC43B5C833C}" srcOrd="0" destOrd="0" presId="urn:microsoft.com/office/officeart/2005/8/layout/bProcess4"/>
    <dgm:cxn modelId="{A7EAB7DD-0543-45E4-BFBB-3F5800D23C87}" type="presOf" srcId="{040BF1F8-B640-4F77-90C0-58EC1479F0CC}" destId="{C5D80679-8436-40BC-8CDE-165CE6F7950D}" srcOrd="0" destOrd="0" presId="urn:microsoft.com/office/officeart/2005/8/layout/bProcess4"/>
    <dgm:cxn modelId="{2E22B854-754A-4663-BAE6-D8AFCB0D9D9C}" type="presParOf" srcId="{792CE8FC-C33A-4A8B-ABF4-ACC43B5C833C}" destId="{71F6341A-B719-479F-86D8-C79744611126}" srcOrd="0" destOrd="0" presId="urn:microsoft.com/office/officeart/2005/8/layout/bProcess4"/>
    <dgm:cxn modelId="{55D79458-3EA5-4EA5-9DC8-E0699884C083}" type="presParOf" srcId="{71F6341A-B719-479F-86D8-C79744611126}" destId="{F223DC83-A344-4F8E-B6B1-5F119B99F245}" srcOrd="0" destOrd="0" presId="urn:microsoft.com/office/officeart/2005/8/layout/bProcess4"/>
    <dgm:cxn modelId="{E40F9C3F-F1A1-4120-8E3B-C96E5BAD85B3}" type="presParOf" srcId="{71F6341A-B719-479F-86D8-C79744611126}" destId="{4FB6187F-BB5E-4D37-807B-DA79028CE4DB}" srcOrd="1" destOrd="0" presId="urn:microsoft.com/office/officeart/2005/8/layout/bProcess4"/>
    <dgm:cxn modelId="{1D91645A-AE0B-4774-94FD-1E8F1A5582A3}" type="presParOf" srcId="{792CE8FC-C33A-4A8B-ABF4-ACC43B5C833C}" destId="{F1075C35-4A3F-4B2F-B493-0AC51FB7D4A9}" srcOrd="1" destOrd="0" presId="urn:microsoft.com/office/officeart/2005/8/layout/bProcess4"/>
    <dgm:cxn modelId="{2B7874BD-117B-4F5F-87D8-224C12F9A429}" type="presParOf" srcId="{792CE8FC-C33A-4A8B-ABF4-ACC43B5C833C}" destId="{F63BF91A-45F5-42F8-BBDF-A22FC120599F}" srcOrd="2" destOrd="0" presId="urn:microsoft.com/office/officeart/2005/8/layout/bProcess4"/>
    <dgm:cxn modelId="{82B78044-DE80-4209-A205-A458A49677DD}" type="presParOf" srcId="{F63BF91A-45F5-42F8-BBDF-A22FC120599F}" destId="{E2BD6FB2-D9AD-44C2-A11C-008C72FF9EB1}" srcOrd="0" destOrd="0" presId="urn:microsoft.com/office/officeart/2005/8/layout/bProcess4"/>
    <dgm:cxn modelId="{6C3F70CA-0F15-48E0-B75E-DEE864E2F169}" type="presParOf" srcId="{F63BF91A-45F5-42F8-BBDF-A22FC120599F}" destId="{0908E588-354D-4D4B-A455-2265262270B8}" srcOrd="1" destOrd="0" presId="urn:microsoft.com/office/officeart/2005/8/layout/bProcess4"/>
    <dgm:cxn modelId="{A6321613-29E1-41AD-A848-3A5AA569FAE3}" type="presParOf" srcId="{792CE8FC-C33A-4A8B-ABF4-ACC43B5C833C}" destId="{FEF37602-2FF4-461C-A617-36C99FCFF5C8}" srcOrd="3" destOrd="0" presId="urn:microsoft.com/office/officeart/2005/8/layout/bProcess4"/>
    <dgm:cxn modelId="{EBDBD011-4448-4087-B48C-28946C982985}" type="presParOf" srcId="{792CE8FC-C33A-4A8B-ABF4-ACC43B5C833C}" destId="{3AE90C32-A15D-4E3B-8D5D-E7C009221322}" srcOrd="4" destOrd="0" presId="urn:microsoft.com/office/officeart/2005/8/layout/bProcess4"/>
    <dgm:cxn modelId="{61E16472-AD7A-4783-A703-2FDB509B62E1}" type="presParOf" srcId="{3AE90C32-A15D-4E3B-8D5D-E7C009221322}" destId="{3BA6E71E-EBFB-4C3C-901E-2E6A71093575}" srcOrd="0" destOrd="0" presId="urn:microsoft.com/office/officeart/2005/8/layout/bProcess4"/>
    <dgm:cxn modelId="{7E4AEE86-76DF-470B-909A-FD9B4500D0F5}" type="presParOf" srcId="{3AE90C32-A15D-4E3B-8D5D-E7C009221322}" destId="{BD11B713-D0DE-41CC-A172-89FB62AACEC0}" srcOrd="1" destOrd="0" presId="urn:microsoft.com/office/officeart/2005/8/layout/bProcess4"/>
    <dgm:cxn modelId="{4E7AEDFA-1F7E-4C34-87CA-2DA634E9465A}" type="presParOf" srcId="{792CE8FC-C33A-4A8B-ABF4-ACC43B5C833C}" destId="{2FD327AF-B860-4CF4-8988-C04DC7F5F586}" srcOrd="5" destOrd="0" presId="urn:microsoft.com/office/officeart/2005/8/layout/bProcess4"/>
    <dgm:cxn modelId="{37CF0220-15A6-4E67-BBAD-4187A8F0278A}" type="presParOf" srcId="{792CE8FC-C33A-4A8B-ABF4-ACC43B5C833C}" destId="{2B46F0DE-0B2F-4698-8A0F-9918B9DC0A8C}" srcOrd="6" destOrd="0" presId="urn:microsoft.com/office/officeart/2005/8/layout/bProcess4"/>
    <dgm:cxn modelId="{68259AE9-62A5-44BB-8837-E11D60698967}" type="presParOf" srcId="{2B46F0DE-0B2F-4698-8A0F-9918B9DC0A8C}" destId="{0BE3337F-3EE2-43EE-BF50-DDA7F1E57D86}" srcOrd="0" destOrd="0" presId="urn:microsoft.com/office/officeart/2005/8/layout/bProcess4"/>
    <dgm:cxn modelId="{2E020D16-8BF3-4965-9DB7-6F4AB18A1F88}" type="presParOf" srcId="{2B46F0DE-0B2F-4698-8A0F-9918B9DC0A8C}" destId="{4E72A320-82D5-4840-AE37-5FE079353B08}" srcOrd="1" destOrd="0" presId="urn:microsoft.com/office/officeart/2005/8/layout/bProcess4"/>
    <dgm:cxn modelId="{F661116A-BA03-4166-ACD2-AB559FD7FBA6}" type="presParOf" srcId="{792CE8FC-C33A-4A8B-ABF4-ACC43B5C833C}" destId="{69594860-DAA1-40BE-AB54-907C7AE351CA}" srcOrd="7" destOrd="0" presId="urn:microsoft.com/office/officeart/2005/8/layout/bProcess4"/>
    <dgm:cxn modelId="{B5E692EC-AD0F-43BD-9368-C92070126AF3}" type="presParOf" srcId="{792CE8FC-C33A-4A8B-ABF4-ACC43B5C833C}" destId="{3B2E5696-44CD-4017-82A2-3403E645AA19}" srcOrd="8" destOrd="0" presId="urn:microsoft.com/office/officeart/2005/8/layout/bProcess4"/>
    <dgm:cxn modelId="{3D780394-A3B0-4D86-833B-90DDFF7E19CE}" type="presParOf" srcId="{3B2E5696-44CD-4017-82A2-3403E645AA19}" destId="{B43F3B1B-56E8-43A8-A245-F8B144134181}" srcOrd="0" destOrd="0" presId="urn:microsoft.com/office/officeart/2005/8/layout/bProcess4"/>
    <dgm:cxn modelId="{6162BFC9-F8B4-4D38-AC34-31D19F6B0B33}" type="presParOf" srcId="{3B2E5696-44CD-4017-82A2-3403E645AA19}" destId="{7610EAC3-7180-4B32-8376-BAD2BD891B01}" srcOrd="1" destOrd="0" presId="urn:microsoft.com/office/officeart/2005/8/layout/bProcess4"/>
    <dgm:cxn modelId="{E09E3DBD-81A6-423A-BBB8-95BA26B49490}" type="presParOf" srcId="{792CE8FC-C33A-4A8B-ABF4-ACC43B5C833C}" destId="{04D10C2F-C4C0-4D64-978A-B0FD6A3ED4AE}" srcOrd="9" destOrd="0" presId="urn:microsoft.com/office/officeart/2005/8/layout/bProcess4"/>
    <dgm:cxn modelId="{B8C85804-DE9E-4935-8ABC-ED8B6B5567B9}" type="presParOf" srcId="{792CE8FC-C33A-4A8B-ABF4-ACC43B5C833C}" destId="{2C45E6CA-10DB-429B-9AC5-BAE0B22E33C4}" srcOrd="10" destOrd="0" presId="urn:microsoft.com/office/officeart/2005/8/layout/bProcess4"/>
    <dgm:cxn modelId="{34F10D62-8AC0-4A6A-96E5-7A957A035E2B}" type="presParOf" srcId="{2C45E6CA-10DB-429B-9AC5-BAE0B22E33C4}" destId="{2C96309E-44D4-402B-BDC9-8EDD307C26DA}" srcOrd="0" destOrd="0" presId="urn:microsoft.com/office/officeart/2005/8/layout/bProcess4"/>
    <dgm:cxn modelId="{60D0A966-D272-4349-A1B7-8B3BAE40E777}" type="presParOf" srcId="{2C45E6CA-10DB-429B-9AC5-BAE0B22E33C4}" destId="{C5D80679-8436-40BC-8CDE-165CE6F7950D}" srcOrd="1" destOrd="0" presId="urn:microsoft.com/office/officeart/2005/8/layout/b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95110523-CA03-4244-8774-0B592C2D4CF4}" type="doc">
      <dgm:prSet loTypeId="urn:microsoft.com/office/officeart/2005/8/layout/process5" loCatId="process" qsTypeId="urn:microsoft.com/office/officeart/2005/8/quickstyle/simple1" qsCatId="simple" csTypeId="urn:microsoft.com/office/officeart/2005/8/colors/accent5_1" csCatId="accent5" phldr="1"/>
      <dgm:spPr/>
      <dgm:t>
        <a:bodyPr/>
        <a:lstStyle/>
        <a:p>
          <a:endParaRPr lang="es-MX"/>
        </a:p>
      </dgm:t>
    </dgm:pt>
    <dgm:pt modelId="{9EF43C8A-2FCC-478C-ADE4-0D1F57CF357E}">
      <dgm:prSet phldrT="[Texto]" custT="1"/>
      <dgm:spPr/>
      <dgm:t>
        <a:bodyPr/>
        <a:lstStyle/>
        <a:p>
          <a:r>
            <a:rPr lang="es-ES" sz="1800" b="1" dirty="0"/>
            <a:t>Conjunto de labores realizadas por los actores de la comunidad educativa (director, maestros, personal de apoyo, padres de familia y alumnos)</a:t>
          </a:r>
          <a:endParaRPr lang="es-MX" sz="1800" b="1" dirty="0"/>
        </a:p>
      </dgm:t>
    </dgm:pt>
    <dgm:pt modelId="{ED911021-2DCF-4313-84BC-B0218640E5E0}" type="parTrans" cxnId="{D7930708-1773-4AE1-944D-4C8E31651687}">
      <dgm:prSet/>
      <dgm:spPr/>
      <dgm:t>
        <a:bodyPr/>
        <a:lstStyle/>
        <a:p>
          <a:endParaRPr lang="es-MX" sz="1800" b="1"/>
        </a:p>
      </dgm:t>
    </dgm:pt>
    <dgm:pt modelId="{A9C2AEE6-02AA-480A-B411-2615A16DFA8F}" type="sibTrans" cxnId="{D7930708-1773-4AE1-944D-4C8E31651687}">
      <dgm:prSet custT="1"/>
      <dgm:spPr/>
      <dgm:t>
        <a:bodyPr/>
        <a:lstStyle/>
        <a:p>
          <a:endParaRPr lang="es-MX" sz="1800" b="1"/>
        </a:p>
      </dgm:t>
    </dgm:pt>
    <dgm:pt modelId="{B4D93A4C-97EA-4AC1-B636-A23FE229775E}">
      <dgm:prSet phldrT="[Texto]" custT="1"/>
      <dgm:spPr/>
      <dgm:t>
        <a:bodyPr/>
        <a:lstStyle/>
        <a:p>
          <a:r>
            <a:rPr lang="es-ES" sz="1800" b="1" dirty="0"/>
            <a:t>Vinculadas con la tarea fundamental que le ha sido asignada a la escuela: generar las condiciones, ambientes y procesos necesarios para que los estudiantes aprendan conforme a los fines, objetivos y propósitos de la educación </a:t>
          </a:r>
          <a:endParaRPr lang="es-MX" sz="1800" b="1" dirty="0"/>
        </a:p>
      </dgm:t>
    </dgm:pt>
    <dgm:pt modelId="{EF7C7E01-43D8-4055-B02F-5B8FDF07DE3A}" type="parTrans" cxnId="{25C28D9A-AF73-4720-A044-D9C38A80ADC8}">
      <dgm:prSet/>
      <dgm:spPr/>
      <dgm:t>
        <a:bodyPr/>
        <a:lstStyle/>
        <a:p>
          <a:endParaRPr lang="es-MX" sz="1800" b="1"/>
        </a:p>
      </dgm:t>
    </dgm:pt>
    <dgm:pt modelId="{9D871CB2-824F-4DF9-8E97-13B1EB3BD8BC}" type="sibTrans" cxnId="{25C28D9A-AF73-4720-A044-D9C38A80ADC8}">
      <dgm:prSet custT="1"/>
      <dgm:spPr/>
      <dgm:t>
        <a:bodyPr/>
        <a:lstStyle/>
        <a:p>
          <a:endParaRPr lang="es-MX" sz="1800" b="1"/>
        </a:p>
      </dgm:t>
    </dgm:pt>
    <dgm:pt modelId="{C64A217A-9E6D-4868-ABD2-26AF607BC3CB}">
      <dgm:prSet phldrT="[Texto]" custT="1"/>
      <dgm:spPr/>
      <dgm:t>
        <a:bodyPr/>
        <a:lstStyle/>
        <a:p>
          <a:r>
            <a:rPr lang="es-ES" sz="1800" b="1" dirty="0"/>
            <a:t>Entran en juego las experiencias, capacidades y habilidades de los actores, sus aptitudes, las estrategias que utilizan para desempeñar sus funciones, la actitud que se asume frente a los procesos y las competencias que ha desarrollado la escuela para resolverlos</a:t>
          </a:r>
          <a:endParaRPr lang="es-MX" sz="1800" b="1" dirty="0"/>
        </a:p>
      </dgm:t>
    </dgm:pt>
    <dgm:pt modelId="{44DB4AC2-8FBE-42BF-9368-70D90C3C0DEA}" type="parTrans" cxnId="{493C92B0-7615-4083-8425-7C5C6392A235}">
      <dgm:prSet/>
      <dgm:spPr/>
      <dgm:t>
        <a:bodyPr/>
        <a:lstStyle/>
        <a:p>
          <a:endParaRPr lang="es-MX" sz="1800" b="1"/>
        </a:p>
      </dgm:t>
    </dgm:pt>
    <dgm:pt modelId="{3632A705-DB75-48D8-B956-CE7159EE8C0D}" type="sibTrans" cxnId="{493C92B0-7615-4083-8425-7C5C6392A235}">
      <dgm:prSet custT="1"/>
      <dgm:spPr/>
      <dgm:t>
        <a:bodyPr/>
        <a:lstStyle/>
        <a:p>
          <a:endParaRPr lang="es-MX" sz="1800" b="1"/>
        </a:p>
      </dgm:t>
    </dgm:pt>
    <dgm:pt modelId="{CCACE141-D53C-43BD-876B-EB7C4AD9E4B8}">
      <dgm:prSet phldrT="[Texto]" custT="1"/>
      <dgm:spPr/>
      <dgm:t>
        <a:bodyPr/>
        <a:lstStyle/>
        <a:p>
          <a:r>
            <a:rPr lang="es-ES" sz="1800" b="1" dirty="0"/>
            <a:t>Se centra en las estrategias y las actitudes, más que en la estructura, los organigramas y los sistemas.</a:t>
          </a:r>
          <a:endParaRPr lang="es-MX" sz="1800" b="1" dirty="0"/>
        </a:p>
      </dgm:t>
    </dgm:pt>
    <dgm:pt modelId="{84DB4872-8DC7-41BE-9071-4B6C3A0743BF}" type="parTrans" cxnId="{2D7F5903-1614-4097-AA9F-BFC5DD3D5758}">
      <dgm:prSet/>
      <dgm:spPr/>
      <dgm:t>
        <a:bodyPr/>
        <a:lstStyle/>
        <a:p>
          <a:endParaRPr lang="es-MX" sz="1800" b="1"/>
        </a:p>
      </dgm:t>
    </dgm:pt>
    <dgm:pt modelId="{F08D0F99-98E0-4FF9-9C39-7BD26D1E2804}" type="sibTrans" cxnId="{2D7F5903-1614-4097-AA9F-BFC5DD3D5758}">
      <dgm:prSet/>
      <dgm:spPr/>
      <dgm:t>
        <a:bodyPr/>
        <a:lstStyle/>
        <a:p>
          <a:endParaRPr lang="es-MX" sz="1800" b="1"/>
        </a:p>
      </dgm:t>
    </dgm:pt>
    <dgm:pt modelId="{5472A949-2311-4EF8-95BE-4490DD078309}" type="pres">
      <dgm:prSet presAssocID="{95110523-CA03-4244-8774-0B592C2D4CF4}" presName="diagram" presStyleCnt="0">
        <dgm:presLayoutVars>
          <dgm:dir/>
          <dgm:resizeHandles val="exact"/>
        </dgm:presLayoutVars>
      </dgm:prSet>
      <dgm:spPr/>
    </dgm:pt>
    <dgm:pt modelId="{8D14E652-1FE6-4416-95FB-E98348519A68}" type="pres">
      <dgm:prSet presAssocID="{9EF43C8A-2FCC-478C-ADE4-0D1F57CF357E}" presName="node" presStyleLbl="node1" presStyleIdx="0" presStyleCnt="4">
        <dgm:presLayoutVars>
          <dgm:bulletEnabled val="1"/>
        </dgm:presLayoutVars>
      </dgm:prSet>
      <dgm:spPr/>
    </dgm:pt>
    <dgm:pt modelId="{98339D8A-B4D6-4D28-9A4E-B3EAA6AD016C}" type="pres">
      <dgm:prSet presAssocID="{A9C2AEE6-02AA-480A-B411-2615A16DFA8F}" presName="sibTrans" presStyleLbl="sibTrans2D1" presStyleIdx="0" presStyleCnt="3"/>
      <dgm:spPr/>
    </dgm:pt>
    <dgm:pt modelId="{DD679960-3F60-4307-B654-C43974E98347}" type="pres">
      <dgm:prSet presAssocID="{A9C2AEE6-02AA-480A-B411-2615A16DFA8F}" presName="connectorText" presStyleLbl="sibTrans2D1" presStyleIdx="0" presStyleCnt="3"/>
      <dgm:spPr/>
    </dgm:pt>
    <dgm:pt modelId="{08B9FE07-63D6-4F6D-B659-7CA2EC44A23C}" type="pres">
      <dgm:prSet presAssocID="{B4D93A4C-97EA-4AC1-B636-A23FE229775E}" presName="node" presStyleLbl="node1" presStyleIdx="1" presStyleCnt="4">
        <dgm:presLayoutVars>
          <dgm:bulletEnabled val="1"/>
        </dgm:presLayoutVars>
      </dgm:prSet>
      <dgm:spPr/>
    </dgm:pt>
    <dgm:pt modelId="{89C59246-0A40-4BF1-AA74-F84DFB6A352F}" type="pres">
      <dgm:prSet presAssocID="{9D871CB2-824F-4DF9-8E97-13B1EB3BD8BC}" presName="sibTrans" presStyleLbl="sibTrans2D1" presStyleIdx="1" presStyleCnt="3"/>
      <dgm:spPr/>
    </dgm:pt>
    <dgm:pt modelId="{81CBD65B-4DDB-487A-B951-F9B21341C65F}" type="pres">
      <dgm:prSet presAssocID="{9D871CB2-824F-4DF9-8E97-13B1EB3BD8BC}" presName="connectorText" presStyleLbl="sibTrans2D1" presStyleIdx="1" presStyleCnt="3"/>
      <dgm:spPr/>
    </dgm:pt>
    <dgm:pt modelId="{CB7E05D9-FAC8-444B-A0E9-90D6AA7E0AA6}" type="pres">
      <dgm:prSet presAssocID="{C64A217A-9E6D-4868-ABD2-26AF607BC3CB}" presName="node" presStyleLbl="node1" presStyleIdx="2" presStyleCnt="4">
        <dgm:presLayoutVars>
          <dgm:bulletEnabled val="1"/>
        </dgm:presLayoutVars>
      </dgm:prSet>
      <dgm:spPr/>
    </dgm:pt>
    <dgm:pt modelId="{648834A3-57B6-48D8-9DB8-C9CDE8B21BC1}" type="pres">
      <dgm:prSet presAssocID="{3632A705-DB75-48D8-B956-CE7159EE8C0D}" presName="sibTrans" presStyleLbl="sibTrans2D1" presStyleIdx="2" presStyleCnt="3"/>
      <dgm:spPr/>
    </dgm:pt>
    <dgm:pt modelId="{4867DAA2-8B73-4EEA-AFAD-11A479DBDC85}" type="pres">
      <dgm:prSet presAssocID="{3632A705-DB75-48D8-B956-CE7159EE8C0D}" presName="connectorText" presStyleLbl="sibTrans2D1" presStyleIdx="2" presStyleCnt="3"/>
      <dgm:spPr/>
    </dgm:pt>
    <dgm:pt modelId="{ED0D5383-731D-4212-AB69-CE140DFD9751}" type="pres">
      <dgm:prSet presAssocID="{CCACE141-D53C-43BD-876B-EB7C4AD9E4B8}" presName="node" presStyleLbl="node1" presStyleIdx="3" presStyleCnt="4">
        <dgm:presLayoutVars>
          <dgm:bulletEnabled val="1"/>
        </dgm:presLayoutVars>
      </dgm:prSet>
      <dgm:spPr/>
    </dgm:pt>
  </dgm:ptLst>
  <dgm:cxnLst>
    <dgm:cxn modelId="{2D7F5903-1614-4097-AA9F-BFC5DD3D5758}" srcId="{95110523-CA03-4244-8774-0B592C2D4CF4}" destId="{CCACE141-D53C-43BD-876B-EB7C4AD9E4B8}" srcOrd="3" destOrd="0" parTransId="{84DB4872-8DC7-41BE-9071-4B6C3A0743BF}" sibTransId="{F08D0F99-98E0-4FF9-9C39-7BD26D1E2804}"/>
    <dgm:cxn modelId="{D7930708-1773-4AE1-944D-4C8E31651687}" srcId="{95110523-CA03-4244-8774-0B592C2D4CF4}" destId="{9EF43C8A-2FCC-478C-ADE4-0D1F57CF357E}" srcOrd="0" destOrd="0" parTransId="{ED911021-2DCF-4313-84BC-B0218640E5E0}" sibTransId="{A9C2AEE6-02AA-480A-B411-2615A16DFA8F}"/>
    <dgm:cxn modelId="{BA750D2B-F349-44AF-A393-A04B666256C9}" type="presOf" srcId="{C64A217A-9E6D-4868-ABD2-26AF607BC3CB}" destId="{CB7E05D9-FAC8-444B-A0E9-90D6AA7E0AA6}" srcOrd="0" destOrd="0" presId="urn:microsoft.com/office/officeart/2005/8/layout/process5"/>
    <dgm:cxn modelId="{3259CB3E-0EFF-4CB3-82EB-593B82E9B3A5}" type="presOf" srcId="{CCACE141-D53C-43BD-876B-EB7C4AD9E4B8}" destId="{ED0D5383-731D-4212-AB69-CE140DFD9751}" srcOrd="0" destOrd="0" presId="urn:microsoft.com/office/officeart/2005/8/layout/process5"/>
    <dgm:cxn modelId="{35331A5C-35E6-4B7B-B06D-DFA7B614352E}" type="presOf" srcId="{9EF43C8A-2FCC-478C-ADE4-0D1F57CF357E}" destId="{8D14E652-1FE6-4416-95FB-E98348519A68}" srcOrd="0" destOrd="0" presId="urn:microsoft.com/office/officeart/2005/8/layout/process5"/>
    <dgm:cxn modelId="{08BD7D66-EE3D-4992-9BF0-7C60529617F6}" type="presOf" srcId="{B4D93A4C-97EA-4AC1-B636-A23FE229775E}" destId="{08B9FE07-63D6-4F6D-B659-7CA2EC44A23C}" srcOrd="0" destOrd="0" presId="urn:microsoft.com/office/officeart/2005/8/layout/process5"/>
    <dgm:cxn modelId="{9109354D-C961-4F5D-81ED-2539349CA803}" type="presOf" srcId="{3632A705-DB75-48D8-B956-CE7159EE8C0D}" destId="{4867DAA2-8B73-4EEA-AFAD-11A479DBDC85}" srcOrd="1" destOrd="0" presId="urn:microsoft.com/office/officeart/2005/8/layout/process5"/>
    <dgm:cxn modelId="{E2099B50-6FF2-4A4A-AFC1-7125A51E87A9}" type="presOf" srcId="{A9C2AEE6-02AA-480A-B411-2615A16DFA8F}" destId="{DD679960-3F60-4307-B654-C43974E98347}" srcOrd="1" destOrd="0" presId="urn:microsoft.com/office/officeart/2005/8/layout/process5"/>
    <dgm:cxn modelId="{67819C75-3788-4E22-AD8F-0FC60719E1D6}" type="presOf" srcId="{3632A705-DB75-48D8-B956-CE7159EE8C0D}" destId="{648834A3-57B6-48D8-9DB8-C9CDE8B21BC1}" srcOrd="0" destOrd="0" presId="urn:microsoft.com/office/officeart/2005/8/layout/process5"/>
    <dgm:cxn modelId="{A380E158-61CA-463C-A313-F79087F7B4CE}" type="presOf" srcId="{95110523-CA03-4244-8774-0B592C2D4CF4}" destId="{5472A949-2311-4EF8-95BE-4490DD078309}" srcOrd="0" destOrd="0" presId="urn:microsoft.com/office/officeart/2005/8/layout/process5"/>
    <dgm:cxn modelId="{04B94F8D-D7A4-4C6E-8749-44D0E6EA7F12}" type="presOf" srcId="{9D871CB2-824F-4DF9-8E97-13B1EB3BD8BC}" destId="{89C59246-0A40-4BF1-AA74-F84DFB6A352F}" srcOrd="0" destOrd="0" presId="urn:microsoft.com/office/officeart/2005/8/layout/process5"/>
    <dgm:cxn modelId="{E9259090-4E8A-42A8-9AA6-82973CB4BC81}" type="presOf" srcId="{A9C2AEE6-02AA-480A-B411-2615A16DFA8F}" destId="{98339D8A-B4D6-4D28-9A4E-B3EAA6AD016C}" srcOrd="0" destOrd="0" presId="urn:microsoft.com/office/officeart/2005/8/layout/process5"/>
    <dgm:cxn modelId="{25C28D9A-AF73-4720-A044-D9C38A80ADC8}" srcId="{95110523-CA03-4244-8774-0B592C2D4CF4}" destId="{B4D93A4C-97EA-4AC1-B636-A23FE229775E}" srcOrd="1" destOrd="0" parTransId="{EF7C7E01-43D8-4055-B02F-5B8FDF07DE3A}" sibTransId="{9D871CB2-824F-4DF9-8E97-13B1EB3BD8BC}"/>
    <dgm:cxn modelId="{267EAC9A-014A-4CC0-B702-15FCA69EA7D3}" type="presOf" srcId="{9D871CB2-824F-4DF9-8E97-13B1EB3BD8BC}" destId="{81CBD65B-4DDB-487A-B951-F9B21341C65F}" srcOrd="1" destOrd="0" presId="urn:microsoft.com/office/officeart/2005/8/layout/process5"/>
    <dgm:cxn modelId="{493C92B0-7615-4083-8425-7C5C6392A235}" srcId="{95110523-CA03-4244-8774-0B592C2D4CF4}" destId="{C64A217A-9E6D-4868-ABD2-26AF607BC3CB}" srcOrd="2" destOrd="0" parTransId="{44DB4AC2-8FBE-42BF-9368-70D90C3C0DEA}" sibTransId="{3632A705-DB75-48D8-B956-CE7159EE8C0D}"/>
    <dgm:cxn modelId="{6E5E60AC-9084-4938-9FBA-6F2DC0F15A68}" type="presParOf" srcId="{5472A949-2311-4EF8-95BE-4490DD078309}" destId="{8D14E652-1FE6-4416-95FB-E98348519A68}" srcOrd="0" destOrd="0" presId="urn:microsoft.com/office/officeart/2005/8/layout/process5"/>
    <dgm:cxn modelId="{A7772B34-126A-44C0-BF85-6313DF0984D4}" type="presParOf" srcId="{5472A949-2311-4EF8-95BE-4490DD078309}" destId="{98339D8A-B4D6-4D28-9A4E-B3EAA6AD016C}" srcOrd="1" destOrd="0" presId="urn:microsoft.com/office/officeart/2005/8/layout/process5"/>
    <dgm:cxn modelId="{6A9CE15A-9605-48B8-93DF-20A54EECE5E2}" type="presParOf" srcId="{98339D8A-B4D6-4D28-9A4E-B3EAA6AD016C}" destId="{DD679960-3F60-4307-B654-C43974E98347}" srcOrd="0" destOrd="0" presId="urn:microsoft.com/office/officeart/2005/8/layout/process5"/>
    <dgm:cxn modelId="{1A15F86D-1339-40A0-8A8E-2933307FA7AE}" type="presParOf" srcId="{5472A949-2311-4EF8-95BE-4490DD078309}" destId="{08B9FE07-63D6-4F6D-B659-7CA2EC44A23C}" srcOrd="2" destOrd="0" presId="urn:microsoft.com/office/officeart/2005/8/layout/process5"/>
    <dgm:cxn modelId="{92E3F97C-3657-4E21-B638-54637612A07A}" type="presParOf" srcId="{5472A949-2311-4EF8-95BE-4490DD078309}" destId="{89C59246-0A40-4BF1-AA74-F84DFB6A352F}" srcOrd="3" destOrd="0" presId="urn:microsoft.com/office/officeart/2005/8/layout/process5"/>
    <dgm:cxn modelId="{2C4E66BE-E353-4D21-ACE2-6651484FDE00}" type="presParOf" srcId="{89C59246-0A40-4BF1-AA74-F84DFB6A352F}" destId="{81CBD65B-4DDB-487A-B951-F9B21341C65F}" srcOrd="0" destOrd="0" presId="urn:microsoft.com/office/officeart/2005/8/layout/process5"/>
    <dgm:cxn modelId="{6DA53791-FEA0-4A3B-8EDF-80A9DE42D299}" type="presParOf" srcId="{5472A949-2311-4EF8-95BE-4490DD078309}" destId="{CB7E05D9-FAC8-444B-A0E9-90D6AA7E0AA6}" srcOrd="4" destOrd="0" presId="urn:microsoft.com/office/officeart/2005/8/layout/process5"/>
    <dgm:cxn modelId="{0B8D4651-1E40-4DB2-96F5-792932C14F96}" type="presParOf" srcId="{5472A949-2311-4EF8-95BE-4490DD078309}" destId="{648834A3-57B6-48D8-9DB8-C9CDE8B21BC1}" srcOrd="5" destOrd="0" presId="urn:microsoft.com/office/officeart/2005/8/layout/process5"/>
    <dgm:cxn modelId="{F2D3A990-E6AA-465F-A7E1-4F89B31EC4E6}" type="presParOf" srcId="{648834A3-57B6-48D8-9DB8-C9CDE8B21BC1}" destId="{4867DAA2-8B73-4EEA-AFAD-11A479DBDC85}" srcOrd="0" destOrd="0" presId="urn:microsoft.com/office/officeart/2005/8/layout/process5"/>
    <dgm:cxn modelId="{B9C511FA-F297-4456-B880-63243A7B0F34}" type="presParOf" srcId="{5472A949-2311-4EF8-95BE-4490DD078309}" destId="{ED0D5383-731D-4212-AB69-CE140DFD9751}" srcOrd="6" destOrd="0" presId="urn:microsoft.com/office/officeart/2005/8/layout/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33738CB4-6C85-49EF-BD39-2A6F832C54FF}" type="doc">
      <dgm:prSet loTypeId="urn:microsoft.com/office/officeart/2005/8/layout/cycle8" loCatId="cycle" qsTypeId="urn:microsoft.com/office/officeart/2005/8/quickstyle/simple1" qsCatId="simple" csTypeId="urn:microsoft.com/office/officeart/2005/8/colors/accent1_1" csCatId="accent1" phldr="1"/>
      <dgm:spPr/>
    </dgm:pt>
    <dgm:pt modelId="{E81DEA63-D813-4F4A-8872-55CE23F45971}">
      <dgm:prSet phldrT="[Texto]" custT="1"/>
      <dgm:spPr/>
      <dgm:t>
        <a:bodyPr/>
        <a:lstStyle/>
        <a:p>
          <a:pPr algn="ctr"/>
          <a:endParaRPr lang="es-MX" sz="1400" b="1" dirty="0"/>
        </a:p>
        <a:p>
          <a:pPr algn="ctr"/>
          <a:r>
            <a:rPr lang="es-MX" sz="1400" b="1" dirty="0"/>
            <a:t>Acciones que despliega la institución para direccionar y planificar el desarrollo escolar, de acuerdo con una visión y misión precisas, compartidas por todos los actores.</a:t>
          </a:r>
        </a:p>
      </dgm:t>
    </dgm:pt>
    <dgm:pt modelId="{B35103FE-A5E8-4931-9B8F-B4BC50D17C6F}" type="parTrans" cxnId="{B37D0FF2-454A-42D8-BB3B-E6CF5365B473}">
      <dgm:prSet/>
      <dgm:spPr/>
      <dgm:t>
        <a:bodyPr/>
        <a:lstStyle/>
        <a:p>
          <a:endParaRPr lang="es-MX" sz="1400" b="1"/>
        </a:p>
      </dgm:t>
    </dgm:pt>
    <dgm:pt modelId="{1457D99A-6174-40FE-8A99-770556AA1B8C}" type="sibTrans" cxnId="{B37D0FF2-454A-42D8-BB3B-E6CF5365B473}">
      <dgm:prSet/>
      <dgm:spPr/>
      <dgm:t>
        <a:bodyPr/>
        <a:lstStyle/>
        <a:p>
          <a:endParaRPr lang="es-MX" sz="1400" b="1"/>
        </a:p>
      </dgm:t>
    </dgm:pt>
    <dgm:pt modelId="{11C92971-E7B1-4B8A-BA43-0D6A77C11A5E}">
      <dgm:prSet phldrT="[Texto]" custT="1"/>
      <dgm:spPr/>
      <dgm:t>
        <a:bodyPr/>
        <a:lstStyle/>
        <a:p>
          <a:r>
            <a:rPr lang="es-ES" sz="1600" b="1" dirty="0"/>
            <a:t>Considera la capacidad para definir la filosofía, valores y objetivos de la institución y para orientar las acciones de los distintos actores hacia el logro de tales objetivos.</a:t>
          </a:r>
          <a:endParaRPr lang="es-MX" sz="1600" b="1" dirty="0"/>
        </a:p>
      </dgm:t>
    </dgm:pt>
    <dgm:pt modelId="{8127FFCB-734F-47A7-9D6D-A49FB4D11058}" type="parTrans" cxnId="{20BE5641-FD84-46AD-9685-9E462F041519}">
      <dgm:prSet/>
      <dgm:spPr/>
      <dgm:t>
        <a:bodyPr/>
        <a:lstStyle/>
        <a:p>
          <a:endParaRPr lang="es-MX" sz="1400" b="1"/>
        </a:p>
      </dgm:t>
    </dgm:pt>
    <dgm:pt modelId="{1D2D3A48-877E-47C2-89B7-E3361BF4CFFF}" type="sibTrans" cxnId="{20BE5641-FD84-46AD-9685-9E462F041519}">
      <dgm:prSet/>
      <dgm:spPr/>
      <dgm:t>
        <a:bodyPr/>
        <a:lstStyle/>
        <a:p>
          <a:endParaRPr lang="es-MX" sz="1400" b="1"/>
        </a:p>
      </dgm:t>
    </dgm:pt>
    <dgm:pt modelId="{40F2A3C2-03E1-4A16-85EA-4BC4E8D5AE73}">
      <dgm:prSet phldrT="[Texto]" custT="1"/>
      <dgm:spPr/>
      <dgm:t>
        <a:bodyPr/>
        <a:lstStyle/>
        <a:p>
          <a:r>
            <a:rPr lang="es-ES" sz="1400" b="1" dirty="0"/>
            <a:t>Toma en cuenta la capacidad para proyectar la institución a largo plazo y para desplegar los mecanismos que permitan alinear a los actores y los recursos para el logro de esa visión.</a:t>
          </a:r>
          <a:endParaRPr lang="es-MX" sz="1400" b="1" dirty="0"/>
        </a:p>
      </dgm:t>
    </dgm:pt>
    <dgm:pt modelId="{05A89C94-8780-4E12-8F29-50BFAF18BA3A}" type="parTrans" cxnId="{D37F4F84-3DDA-420E-A453-6C3F78D15DC7}">
      <dgm:prSet/>
      <dgm:spPr/>
      <dgm:t>
        <a:bodyPr/>
        <a:lstStyle/>
        <a:p>
          <a:endParaRPr lang="es-MX" sz="1400" b="1"/>
        </a:p>
      </dgm:t>
    </dgm:pt>
    <dgm:pt modelId="{325E7343-9BA7-4856-95FF-0FA5B5EA0C00}" type="sibTrans" cxnId="{D37F4F84-3DDA-420E-A453-6C3F78D15DC7}">
      <dgm:prSet/>
      <dgm:spPr/>
      <dgm:t>
        <a:bodyPr/>
        <a:lstStyle/>
        <a:p>
          <a:endParaRPr lang="es-MX" sz="1400" b="1"/>
        </a:p>
      </dgm:t>
    </dgm:pt>
    <dgm:pt modelId="{EAB3463D-8B86-4CBF-9F91-35D0C39CE413}" type="pres">
      <dgm:prSet presAssocID="{33738CB4-6C85-49EF-BD39-2A6F832C54FF}" presName="compositeShape" presStyleCnt="0">
        <dgm:presLayoutVars>
          <dgm:chMax val="7"/>
          <dgm:dir/>
          <dgm:resizeHandles val="exact"/>
        </dgm:presLayoutVars>
      </dgm:prSet>
      <dgm:spPr/>
    </dgm:pt>
    <dgm:pt modelId="{B1831B4F-6E77-443B-B19E-3BBC9821F4DD}" type="pres">
      <dgm:prSet presAssocID="{33738CB4-6C85-49EF-BD39-2A6F832C54FF}" presName="wedge1" presStyleLbl="node1" presStyleIdx="0" presStyleCnt="3"/>
      <dgm:spPr/>
    </dgm:pt>
    <dgm:pt modelId="{3286725C-13BA-4168-A920-AB2CCFA91308}" type="pres">
      <dgm:prSet presAssocID="{33738CB4-6C85-49EF-BD39-2A6F832C54FF}" presName="dummy1a" presStyleCnt="0"/>
      <dgm:spPr/>
    </dgm:pt>
    <dgm:pt modelId="{2B1987D2-0146-436D-A7B0-F34382E3978A}" type="pres">
      <dgm:prSet presAssocID="{33738CB4-6C85-49EF-BD39-2A6F832C54FF}" presName="dummy1b" presStyleCnt="0"/>
      <dgm:spPr/>
    </dgm:pt>
    <dgm:pt modelId="{CC09DBC4-92C1-49CE-8DA8-B32C453EFD76}" type="pres">
      <dgm:prSet presAssocID="{33738CB4-6C85-49EF-BD39-2A6F832C54FF}" presName="wedge1Tx" presStyleLbl="node1" presStyleIdx="0" presStyleCnt="3">
        <dgm:presLayoutVars>
          <dgm:chMax val="0"/>
          <dgm:chPref val="0"/>
          <dgm:bulletEnabled val="1"/>
        </dgm:presLayoutVars>
      </dgm:prSet>
      <dgm:spPr/>
    </dgm:pt>
    <dgm:pt modelId="{E9017F8C-AD66-4F2C-A5BE-BB6F7D65AB7E}" type="pres">
      <dgm:prSet presAssocID="{33738CB4-6C85-49EF-BD39-2A6F832C54FF}" presName="wedge2" presStyleLbl="node1" presStyleIdx="1" presStyleCnt="3"/>
      <dgm:spPr/>
    </dgm:pt>
    <dgm:pt modelId="{BB7768FE-E521-4DEA-9B96-E49406D8C209}" type="pres">
      <dgm:prSet presAssocID="{33738CB4-6C85-49EF-BD39-2A6F832C54FF}" presName="dummy2a" presStyleCnt="0"/>
      <dgm:spPr/>
    </dgm:pt>
    <dgm:pt modelId="{AAE08F8B-F70C-4FBB-AFC4-E55E7854BB07}" type="pres">
      <dgm:prSet presAssocID="{33738CB4-6C85-49EF-BD39-2A6F832C54FF}" presName="dummy2b" presStyleCnt="0"/>
      <dgm:spPr/>
    </dgm:pt>
    <dgm:pt modelId="{F838C842-3CB6-4BC5-95BF-B46977A68141}" type="pres">
      <dgm:prSet presAssocID="{33738CB4-6C85-49EF-BD39-2A6F832C54FF}" presName="wedge2Tx" presStyleLbl="node1" presStyleIdx="1" presStyleCnt="3">
        <dgm:presLayoutVars>
          <dgm:chMax val="0"/>
          <dgm:chPref val="0"/>
          <dgm:bulletEnabled val="1"/>
        </dgm:presLayoutVars>
      </dgm:prSet>
      <dgm:spPr/>
    </dgm:pt>
    <dgm:pt modelId="{3F738948-A624-4E27-A3EB-B443C7ED1C9E}" type="pres">
      <dgm:prSet presAssocID="{33738CB4-6C85-49EF-BD39-2A6F832C54FF}" presName="wedge3" presStyleLbl="node1" presStyleIdx="2" presStyleCnt="3"/>
      <dgm:spPr/>
    </dgm:pt>
    <dgm:pt modelId="{6F6B7170-F761-47E9-B236-28D156C6AD59}" type="pres">
      <dgm:prSet presAssocID="{33738CB4-6C85-49EF-BD39-2A6F832C54FF}" presName="dummy3a" presStyleCnt="0"/>
      <dgm:spPr/>
    </dgm:pt>
    <dgm:pt modelId="{428E10B5-5085-47D8-A268-35F28BDE6B08}" type="pres">
      <dgm:prSet presAssocID="{33738CB4-6C85-49EF-BD39-2A6F832C54FF}" presName="dummy3b" presStyleCnt="0"/>
      <dgm:spPr/>
    </dgm:pt>
    <dgm:pt modelId="{97C53A85-2B4C-4AEE-BB35-FD1819A5CD87}" type="pres">
      <dgm:prSet presAssocID="{33738CB4-6C85-49EF-BD39-2A6F832C54FF}" presName="wedge3Tx" presStyleLbl="node1" presStyleIdx="2" presStyleCnt="3">
        <dgm:presLayoutVars>
          <dgm:chMax val="0"/>
          <dgm:chPref val="0"/>
          <dgm:bulletEnabled val="1"/>
        </dgm:presLayoutVars>
      </dgm:prSet>
      <dgm:spPr/>
    </dgm:pt>
    <dgm:pt modelId="{A83E0DBF-3264-4A7B-8899-77A59798F6B5}" type="pres">
      <dgm:prSet presAssocID="{1457D99A-6174-40FE-8A99-770556AA1B8C}" presName="arrowWedge1" presStyleLbl="fgSibTrans2D1" presStyleIdx="0" presStyleCnt="3"/>
      <dgm:spPr/>
    </dgm:pt>
    <dgm:pt modelId="{FFAE5117-5070-4EBE-AE2C-7E0A6FA1CFD3}" type="pres">
      <dgm:prSet presAssocID="{1D2D3A48-877E-47C2-89B7-E3361BF4CFFF}" presName="arrowWedge2" presStyleLbl="fgSibTrans2D1" presStyleIdx="1" presStyleCnt="3"/>
      <dgm:spPr/>
    </dgm:pt>
    <dgm:pt modelId="{8DBD1C91-9C1D-45A0-94AE-E6EA146AD00B}" type="pres">
      <dgm:prSet presAssocID="{325E7343-9BA7-4856-95FF-0FA5B5EA0C00}" presName="arrowWedge3" presStyleLbl="fgSibTrans2D1" presStyleIdx="2" presStyleCnt="3"/>
      <dgm:spPr/>
    </dgm:pt>
  </dgm:ptLst>
  <dgm:cxnLst>
    <dgm:cxn modelId="{2826B928-8391-4973-AF04-5415E3491D27}" type="presOf" srcId="{40F2A3C2-03E1-4A16-85EA-4BC4E8D5AE73}" destId="{97C53A85-2B4C-4AEE-BB35-FD1819A5CD87}" srcOrd="1" destOrd="0" presId="urn:microsoft.com/office/officeart/2005/8/layout/cycle8"/>
    <dgm:cxn modelId="{84578E31-98EB-4044-B418-7213834DFFF2}" type="presOf" srcId="{11C92971-E7B1-4B8A-BA43-0D6A77C11A5E}" destId="{E9017F8C-AD66-4F2C-A5BE-BB6F7D65AB7E}" srcOrd="0" destOrd="0" presId="urn:microsoft.com/office/officeart/2005/8/layout/cycle8"/>
    <dgm:cxn modelId="{B584FF3F-5732-47C9-AACC-3E7B8B6A26E0}" type="presOf" srcId="{33738CB4-6C85-49EF-BD39-2A6F832C54FF}" destId="{EAB3463D-8B86-4CBF-9F91-35D0C39CE413}" srcOrd="0" destOrd="0" presId="urn:microsoft.com/office/officeart/2005/8/layout/cycle8"/>
    <dgm:cxn modelId="{20BE5641-FD84-46AD-9685-9E462F041519}" srcId="{33738CB4-6C85-49EF-BD39-2A6F832C54FF}" destId="{11C92971-E7B1-4B8A-BA43-0D6A77C11A5E}" srcOrd="1" destOrd="0" parTransId="{8127FFCB-734F-47A7-9D6D-A49FB4D11058}" sibTransId="{1D2D3A48-877E-47C2-89B7-E3361BF4CFFF}"/>
    <dgm:cxn modelId="{1E2C2343-A0D4-45D8-A2F2-D2232F2C13E4}" type="presOf" srcId="{11C92971-E7B1-4B8A-BA43-0D6A77C11A5E}" destId="{F838C842-3CB6-4BC5-95BF-B46977A68141}" srcOrd="1" destOrd="0" presId="urn:microsoft.com/office/officeart/2005/8/layout/cycle8"/>
    <dgm:cxn modelId="{B290FB6D-0FB2-49EF-970D-E65D527375AE}" type="presOf" srcId="{E81DEA63-D813-4F4A-8872-55CE23F45971}" destId="{B1831B4F-6E77-443B-B19E-3BBC9821F4DD}" srcOrd="0" destOrd="0" presId="urn:microsoft.com/office/officeart/2005/8/layout/cycle8"/>
    <dgm:cxn modelId="{5AB0DF7D-7F9C-4356-94A1-F131F062CFC5}" type="presOf" srcId="{E81DEA63-D813-4F4A-8872-55CE23F45971}" destId="{CC09DBC4-92C1-49CE-8DA8-B32C453EFD76}" srcOrd="1" destOrd="0" presId="urn:microsoft.com/office/officeart/2005/8/layout/cycle8"/>
    <dgm:cxn modelId="{D37F4F84-3DDA-420E-A453-6C3F78D15DC7}" srcId="{33738CB4-6C85-49EF-BD39-2A6F832C54FF}" destId="{40F2A3C2-03E1-4A16-85EA-4BC4E8D5AE73}" srcOrd="2" destOrd="0" parTransId="{05A89C94-8780-4E12-8F29-50BFAF18BA3A}" sibTransId="{325E7343-9BA7-4856-95FF-0FA5B5EA0C00}"/>
    <dgm:cxn modelId="{E09C5FC9-1C30-435D-9649-5BD82D50342F}" type="presOf" srcId="{40F2A3C2-03E1-4A16-85EA-4BC4E8D5AE73}" destId="{3F738948-A624-4E27-A3EB-B443C7ED1C9E}" srcOrd="0" destOrd="0" presId="urn:microsoft.com/office/officeart/2005/8/layout/cycle8"/>
    <dgm:cxn modelId="{B37D0FF2-454A-42D8-BB3B-E6CF5365B473}" srcId="{33738CB4-6C85-49EF-BD39-2A6F832C54FF}" destId="{E81DEA63-D813-4F4A-8872-55CE23F45971}" srcOrd="0" destOrd="0" parTransId="{B35103FE-A5E8-4931-9B8F-B4BC50D17C6F}" sibTransId="{1457D99A-6174-40FE-8A99-770556AA1B8C}"/>
    <dgm:cxn modelId="{59C86F81-E85D-4493-BF5E-468A1166EC94}" type="presParOf" srcId="{EAB3463D-8B86-4CBF-9F91-35D0C39CE413}" destId="{B1831B4F-6E77-443B-B19E-3BBC9821F4DD}" srcOrd="0" destOrd="0" presId="urn:microsoft.com/office/officeart/2005/8/layout/cycle8"/>
    <dgm:cxn modelId="{4A02FDDA-0DE2-4D4D-8613-736F37855257}" type="presParOf" srcId="{EAB3463D-8B86-4CBF-9F91-35D0C39CE413}" destId="{3286725C-13BA-4168-A920-AB2CCFA91308}" srcOrd="1" destOrd="0" presId="urn:microsoft.com/office/officeart/2005/8/layout/cycle8"/>
    <dgm:cxn modelId="{3F820704-5B4D-450F-A687-9D470A5C67D3}" type="presParOf" srcId="{EAB3463D-8B86-4CBF-9F91-35D0C39CE413}" destId="{2B1987D2-0146-436D-A7B0-F34382E3978A}" srcOrd="2" destOrd="0" presId="urn:microsoft.com/office/officeart/2005/8/layout/cycle8"/>
    <dgm:cxn modelId="{FBE369BF-859B-4F69-B616-03F5250D70E6}" type="presParOf" srcId="{EAB3463D-8B86-4CBF-9F91-35D0C39CE413}" destId="{CC09DBC4-92C1-49CE-8DA8-B32C453EFD76}" srcOrd="3" destOrd="0" presId="urn:microsoft.com/office/officeart/2005/8/layout/cycle8"/>
    <dgm:cxn modelId="{699D8799-2591-4678-86BA-AFEA13FC7C92}" type="presParOf" srcId="{EAB3463D-8B86-4CBF-9F91-35D0C39CE413}" destId="{E9017F8C-AD66-4F2C-A5BE-BB6F7D65AB7E}" srcOrd="4" destOrd="0" presId="urn:microsoft.com/office/officeart/2005/8/layout/cycle8"/>
    <dgm:cxn modelId="{DD6543C0-9A8E-45D6-8880-42ADCE0AB7F3}" type="presParOf" srcId="{EAB3463D-8B86-4CBF-9F91-35D0C39CE413}" destId="{BB7768FE-E521-4DEA-9B96-E49406D8C209}" srcOrd="5" destOrd="0" presId="urn:microsoft.com/office/officeart/2005/8/layout/cycle8"/>
    <dgm:cxn modelId="{13290D59-02EC-48E1-8C55-43253C73AFE6}" type="presParOf" srcId="{EAB3463D-8B86-4CBF-9F91-35D0C39CE413}" destId="{AAE08F8B-F70C-4FBB-AFC4-E55E7854BB07}" srcOrd="6" destOrd="0" presId="urn:microsoft.com/office/officeart/2005/8/layout/cycle8"/>
    <dgm:cxn modelId="{EC184A72-2258-4D5A-B6C5-1A363B27CB7D}" type="presParOf" srcId="{EAB3463D-8B86-4CBF-9F91-35D0C39CE413}" destId="{F838C842-3CB6-4BC5-95BF-B46977A68141}" srcOrd="7" destOrd="0" presId="urn:microsoft.com/office/officeart/2005/8/layout/cycle8"/>
    <dgm:cxn modelId="{1A2C6984-FAE0-47D0-8689-7DAE55E192DD}" type="presParOf" srcId="{EAB3463D-8B86-4CBF-9F91-35D0C39CE413}" destId="{3F738948-A624-4E27-A3EB-B443C7ED1C9E}" srcOrd="8" destOrd="0" presId="urn:microsoft.com/office/officeart/2005/8/layout/cycle8"/>
    <dgm:cxn modelId="{746EBB1C-F850-4F0F-BDB2-2A1A8574C034}" type="presParOf" srcId="{EAB3463D-8B86-4CBF-9F91-35D0C39CE413}" destId="{6F6B7170-F761-47E9-B236-28D156C6AD59}" srcOrd="9" destOrd="0" presId="urn:microsoft.com/office/officeart/2005/8/layout/cycle8"/>
    <dgm:cxn modelId="{70F0802A-0D6D-45D6-ADE2-CB75761E4A04}" type="presParOf" srcId="{EAB3463D-8B86-4CBF-9F91-35D0C39CE413}" destId="{428E10B5-5085-47D8-A268-35F28BDE6B08}" srcOrd="10" destOrd="0" presId="urn:microsoft.com/office/officeart/2005/8/layout/cycle8"/>
    <dgm:cxn modelId="{3E24DF61-FBA7-4598-BDC1-69D8243AF156}" type="presParOf" srcId="{EAB3463D-8B86-4CBF-9F91-35D0C39CE413}" destId="{97C53A85-2B4C-4AEE-BB35-FD1819A5CD87}" srcOrd="11" destOrd="0" presId="urn:microsoft.com/office/officeart/2005/8/layout/cycle8"/>
    <dgm:cxn modelId="{BC94DBD1-D383-4A62-B0F1-2628893AA227}" type="presParOf" srcId="{EAB3463D-8B86-4CBF-9F91-35D0C39CE413}" destId="{A83E0DBF-3264-4A7B-8899-77A59798F6B5}" srcOrd="12" destOrd="0" presId="urn:microsoft.com/office/officeart/2005/8/layout/cycle8"/>
    <dgm:cxn modelId="{81260185-E3BF-4991-8968-505F86C454CA}" type="presParOf" srcId="{EAB3463D-8B86-4CBF-9F91-35D0C39CE413}" destId="{FFAE5117-5070-4EBE-AE2C-7E0A6FA1CFD3}" srcOrd="13" destOrd="0" presId="urn:microsoft.com/office/officeart/2005/8/layout/cycle8"/>
    <dgm:cxn modelId="{6D4BBB72-FA1F-4A92-AA85-2ED90D632223}" type="presParOf" srcId="{EAB3463D-8B86-4CBF-9F91-35D0C39CE413}" destId="{8DBD1C91-9C1D-45A0-94AE-E6EA146AD00B}" srcOrd="14" destOrd="0" presId="urn:microsoft.com/office/officeart/2005/8/layout/cycle8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1E1EF9E-77D2-443B-B9D1-0A21951FFA9B}">
      <dsp:nvSpPr>
        <dsp:cNvPr id="0" name=""/>
        <dsp:cNvSpPr/>
      </dsp:nvSpPr>
      <dsp:spPr>
        <a:xfrm>
          <a:off x="838107" y="0"/>
          <a:ext cx="10117755" cy="6631003"/>
        </a:xfrm>
        <a:prstGeom prst="rightArrow">
          <a:avLst/>
        </a:prstGeom>
        <a:solidFill>
          <a:schemeClr val="accent5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C2F3E14-B948-425D-880B-F8BA907BE19D}">
      <dsp:nvSpPr>
        <dsp:cNvPr id="0" name=""/>
        <dsp:cNvSpPr/>
      </dsp:nvSpPr>
      <dsp:spPr>
        <a:xfrm>
          <a:off x="7138" y="1989300"/>
          <a:ext cx="3713842" cy="2652401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400" b="1" kern="1200" dirty="0"/>
            <a:t>UNIDAD 1 </a:t>
          </a:r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400" b="1" kern="1200" dirty="0"/>
            <a:t>La conceptualización de la gestión y sus características</a:t>
          </a:r>
          <a:endParaRPr lang="es-MX" sz="2400" b="1" kern="1200" dirty="0"/>
        </a:p>
      </dsp:txBody>
      <dsp:txXfrm>
        <a:off x="136618" y="2118780"/>
        <a:ext cx="3454882" cy="2393441"/>
      </dsp:txXfrm>
    </dsp:sp>
    <dsp:sp modelId="{3BDC0889-0FE8-4D3F-BF86-D4DBC3CEBB92}">
      <dsp:nvSpPr>
        <dsp:cNvPr id="0" name=""/>
        <dsp:cNvSpPr/>
      </dsp:nvSpPr>
      <dsp:spPr>
        <a:xfrm>
          <a:off x="4094699" y="1989300"/>
          <a:ext cx="3713842" cy="2652401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000" b="1" i="1" kern="1200" dirty="0">
              <a:effectLst/>
              <a:latin typeface="+mn-lt"/>
              <a:ea typeface="+mn-ea"/>
              <a:cs typeface="+mn-cs"/>
            </a:rPr>
            <a:t>Gestión educativa</a:t>
          </a:r>
          <a:endParaRPr lang="es-MX" sz="2000" b="1" kern="1200" dirty="0">
            <a:effectLst/>
            <a:latin typeface="+mn-lt"/>
            <a:ea typeface="+mn-ea"/>
            <a:cs typeface="+mn-cs"/>
          </a:endParaRP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000" b="0" kern="1200" dirty="0">
              <a:effectLst/>
              <a:latin typeface="+mn-lt"/>
              <a:ea typeface="+mn-ea"/>
              <a:cs typeface="+mn-cs"/>
            </a:rPr>
            <a:t>-Gestión estratégica</a:t>
          </a:r>
          <a:endParaRPr lang="es-MX" sz="2000" b="0" kern="1200" dirty="0">
            <a:effectLst/>
            <a:latin typeface="+mn-lt"/>
            <a:ea typeface="+mn-ea"/>
            <a:cs typeface="+mn-cs"/>
          </a:endParaRP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000" b="0" kern="1200" dirty="0">
              <a:effectLst/>
              <a:latin typeface="+mn-lt"/>
              <a:ea typeface="+mn-ea"/>
              <a:cs typeface="+mn-cs"/>
            </a:rPr>
            <a:t>-Gestión institucional</a:t>
          </a:r>
          <a:endParaRPr lang="es-MX" sz="2000" b="0" kern="1200" dirty="0">
            <a:effectLst/>
            <a:latin typeface="+mn-lt"/>
            <a:ea typeface="+mn-ea"/>
            <a:cs typeface="+mn-cs"/>
          </a:endParaRP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000" b="0" kern="1200" dirty="0">
              <a:effectLst/>
              <a:latin typeface="+mn-lt"/>
              <a:ea typeface="+mn-ea"/>
              <a:cs typeface="+mn-cs"/>
            </a:rPr>
            <a:t>-Gestión escolar</a:t>
          </a:r>
          <a:endParaRPr lang="es-MX" sz="2000" b="0" kern="1200" dirty="0">
            <a:effectLst/>
            <a:latin typeface="+mn-lt"/>
            <a:ea typeface="+mn-ea"/>
            <a:cs typeface="+mn-cs"/>
          </a:endParaRP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000" b="0" kern="1200" dirty="0">
              <a:effectLst/>
              <a:latin typeface="+mn-lt"/>
              <a:ea typeface="+mn-ea"/>
              <a:cs typeface="+mn-cs"/>
            </a:rPr>
            <a:t>-Gestión pedagógica</a:t>
          </a:r>
          <a:endParaRPr lang="es-MX" sz="2000" b="0" kern="1200" dirty="0">
            <a:effectLst/>
            <a:latin typeface="+mn-lt"/>
            <a:ea typeface="+mn-ea"/>
            <a:cs typeface="+mn-cs"/>
          </a:endParaRP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000" b="1" i="1" kern="1200" dirty="0">
              <a:effectLst/>
              <a:latin typeface="+mn-lt"/>
              <a:ea typeface="+mn-ea"/>
              <a:cs typeface="+mn-cs"/>
            </a:rPr>
            <a:t>Marco normativo de la función de las escuelas. </a:t>
          </a:r>
        </a:p>
      </dsp:txBody>
      <dsp:txXfrm>
        <a:off x="4224179" y="2118780"/>
        <a:ext cx="3454882" cy="2393441"/>
      </dsp:txXfrm>
    </dsp:sp>
    <dsp:sp modelId="{E55EDF6A-F3BC-4E80-98FA-4BA0040202A2}">
      <dsp:nvSpPr>
        <dsp:cNvPr id="0" name=""/>
        <dsp:cNvSpPr/>
      </dsp:nvSpPr>
      <dsp:spPr>
        <a:xfrm>
          <a:off x="8182261" y="1660190"/>
          <a:ext cx="3713842" cy="3310621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800" b="1" i="1" kern="1200" dirty="0">
              <a:solidFill>
                <a:schemeClr val="dk1"/>
              </a:solidFill>
              <a:effectLst/>
              <a:latin typeface="+mn-lt"/>
              <a:ea typeface="+mn-ea"/>
              <a:cs typeface="+mn-cs"/>
            </a:rPr>
            <a:t>Dimensiones educativas.</a:t>
          </a:r>
          <a:endParaRPr lang="es-MX" sz="1800" b="1" kern="1200" dirty="0">
            <a:solidFill>
              <a:schemeClr val="dk1"/>
            </a:solidFill>
            <a:effectLst/>
            <a:latin typeface="+mn-lt"/>
            <a:ea typeface="+mn-ea"/>
            <a:cs typeface="+mn-cs"/>
          </a:endParaRP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800" kern="1200" dirty="0">
              <a:solidFill>
                <a:schemeClr val="dk1"/>
              </a:solidFill>
              <a:effectLst/>
              <a:latin typeface="+mn-lt"/>
              <a:ea typeface="+mn-ea"/>
              <a:cs typeface="+mn-cs"/>
            </a:rPr>
            <a:t>-Administrativa</a:t>
          </a:r>
          <a:endParaRPr lang="es-MX" sz="1800" kern="1200" dirty="0">
            <a:solidFill>
              <a:schemeClr val="dk1"/>
            </a:solidFill>
            <a:effectLst/>
            <a:latin typeface="+mn-lt"/>
            <a:ea typeface="+mn-ea"/>
            <a:cs typeface="+mn-cs"/>
          </a:endParaRP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800" kern="1200" dirty="0">
              <a:solidFill>
                <a:schemeClr val="dk1"/>
              </a:solidFill>
              <a:effectLst/>
              <a:latin typeface="+mn-lt"/>
              <a:ea typeface="+mn-ea"/>
              <a:cs typeface="+mn-cs"/>
            </a:rPr>
            <a:t>-Pedagógica-didácticas pedagógica curricular</a:t>
          </a:r>
          <a:endParaRPr lang="es-MX" sz="1800" kern="1200" dirty="0">
            <a:solidFill>
              <a:schemeClr val="dk1"/>
            </a:solidFill>
            <a:effectLst/>
            <a:latin typeface="+mn-lt"/>
            <a:ea typeface="+mn-ea"/>
            <a:cs typeface="+mn-cs"/>
          </a:endParaRP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800" kern="1200" dirty="0">
              <a:solidFill>
                <a:schemeClr val="dk1"/>
              </a:solidFill>
              <a:effectLst/>
              <a:latin typeface="+mn-lt"/>
              <a:ea typeface="+mn-ea"/>
              <a:cs typeface="+mn-cs"/>
            </a:rPr>
            <a:t>-Político-educativas</a:t>
          </a:r>
          <a:endParaRPr lang="es-MX" sz="1800" kern="1200" dirty="0">
            <a:solidFill>
              <a:schemeClr val="dk1"/>
            </a:solidFill>
            <a:effectLst/>
            <a:latin typeface="+mn-lt"/>
            <a:ea typeface="+mn-ea"/>
            <a:cs typeface="+mn-cs"/>
          </a:endParaRP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800" kern="1200" dirty="0">
              <a:solidFill>
                <a:schemeClr val="dk1"/>
              </a:solidFill>
              <a:effectLst/>
              <a:latin typeface="+mn-lt"/>
              <a:ea typeface="+mn-ea"/>
              <a:cs typeface="+mn-cs"/>
            </a:rPr>
            <a:t>-Socio-comunitarias de participación social</a:t>
          </a:r>
          <a:endParaRPr lang="es-MX" sz="1800" kern="1200" dirty="0">
            <a:solidFill>
              <a:schemeClr val="dk1"/>
            </a:solidFill>
            <a:effectLst/>
            <a:latin typeface="+mn-lt"/>
            <a:ea typeface="+mn-ea"/>
            <a:cs typeface="+mn-cs"/>
          </a:endParaRP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800" kern="1200">
              <a:solidFill>
                <a:schemeClr val="dk1"/>
              </a:solidFill>
              <a:effectLst/>
              <a:latin typeface="+mn-lt"/>
              <a:ea typeface="+mn-ea"/>
              <a:cs typeface="+mn-cs"/>
            </a:rPr>
            <a:t>-Organizativa</a:t>
          </a:r>
          <a:endParaRPr lang="es-MX" sz="1800" kern="1200" dirty="0">
            <a:solidFill>
              <a:schemeClr val="dk1"/>
            </a:solidFill>
            <a:effectLst/>
            <a:latin typeface="+mn-lt"/>
            <a:ea typeface="+mn-ea"/>
            <a:cs typeface="+mn-cs"/>
          </a:endParaRP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800" b="1" i="1" kern="1200" dirty="0">
              <a:solidFill>
                <a:schemeClr val="dk1"/>
              </a:solidFill>
              <a:effectLst/>
              <a:latin typeface="+mn-lt"/>
              <a:ea typeface="+mn-ea"/>
              <a:cs typeface="+mn-cs"/>
            </a:rPr>
            <a:t>El diagnóstico institucional</a:t>
          </a:r>
          <a:endParaRPr lang="es-MX" sz="1800" b="1" kern="1200" dirty="0"/>
        </a:p>
      </dsp:txBody>
      <dsp:txXfrm>
        <a:off x="8343872" y="1821801"/>
        <a:ext cx="3390620" cy="2987399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CEA2D47-AC4B-411B-8C43-2A3B84EF6DB9}">
      <dsp:nvSpPr>
        <dsp:cNvPr id="0" name=""/>
        <dsp:cNvSpPr/>
      </dsp:nvSpPr>
      <dsp:spPr>
        <a:xfrm>
          <a:off x="3357287" y="1357651"/>
          <a:ext cx="738643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738643" y="45720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MX" sz="2000" b="1" kern="1200"/>
        </a:p>
      </dsp:txBody>
      <dsp:txXfrm>
        <a:off x="3707378" y="1399521"/>
        <a:ext cx="38462" cy="7699"/>
      </dsp:txXfrm>
    </dsp:sp>
    <dsp:sp modelId="{C7145DDE-3DFC-4348-B9D8-2838C439B0C1}">
      <dsp:nvSpPr>
        <dsp:cNvPr id="0" name=""/>
        <dsp:cNvSpPr/>
      </dsp:nvSpPr>
      <dsp:spPr>
        <a:xfrm>
          <a:off x="14549" y="400009"/>
          <a:ext cx="3344537" cy="200672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000" b="1" kern="1200" dirty="0"/>
            <a:t>Disciplina innovadora</a:t>
          </a:r>
        </a:p>
      </dsp:txBody>
      <dsp:txXfrm>
        <a:off x="14549" y="400009"/>
        <a:ext cx="3344537" cy="2006722"/>
      </dsp:txXfrm>
    </dsp:sp>
    <dsp:sp modelId="{BA97C8C7-9FF0-4085-9474-8F051123CED6}">
      <dsp:nvSpPr>
        <dsp:cNvPr id="0" name=""/>
        <dsp:cNvSpPr/>
      </dsp:nvSpPr>
      <dsp:spPr>
        <a:xfrm>
          <a:off x="7471068" y="1357651"/>
          <a:ext cx="738643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738643" y="45720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MX" sz="2000" b="1" kern="1200"/>
        </a:p>
      </dsp:txBody>
      <dsp:txXfrm>
        <a:off x="7821159" y="1399521"/>
        <a:ext cx="38462" cy="7699"/>
      </dsp:txXfrm>
    </dsp:sp>
    <dsp:sp modelId="{D0B14237-DE96-4F7E-83FF-383416F31C22}">
      <dsp:nvSpPr>
        <dsp:cNvPr id="0" name=""/>
        <dsp:cNvSpPr/>
      </dsp:nvSpPr>
      <dsp:spPr>
        <a:xfrm>
          <a:off x="4128331" y="400009"/>
          <a:ext cx="3344537" cy="200672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000" b="1" kern="1200" dirty="0"/>
            <a:t>Nivel en donde se concreta la Gestión Educativa</a:t>
          </a:r>
          <a:endParaRPr lang="es-MX" sz="2000" b="1" kern="1200" dirty="0"/>
        </a:p>
      </dsp:txBody>
      <dsp:txXfrm>
        <a:off x="4128331" y="400009"/>
        <a:ext cx="3344537" cy="2006722"/>
      </dsp:txXfrm>
    </dsp:sp>
    <dsp:sp modelId="{8DA725B6-E75B-41A1-BDB0-07460D615746}">
      <dsp:nvSpPr>
        <dsp:cNvPr id="0" name=""/>
        <dsp:cNvSpPr/>
      </dsp:nvSpPr>
      <dsp:spPr>
        <a:xfrm>
          <a:off x="1686818" y="2404932"/>
          <a:ext cx="8227563" cy="738643"/>
        </a:xfrm>
        <a:custGeom>
          <a:avLst/>
          <a:gdLst/>
          <a:ahLst/>
          <a:cxnLst/>
          <a:rect l="0" t="0" r="0" b="0"/>
          <a:pathLst>
            <a:path>
              <a:moveTo>
                <a:pt x="8227563" y="0"/>
              </a:moveTo>
              <a:lnTo>
                <a:pt x="8227563" y="386421"/>
              </a:lnTo>
              <a:lnTo>
                <a:pt x="0" y="386421"/>
              </a:lnTo>
              <a:lnTo>
                <a:pt x="0" y="738643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MX" sz="2000" b="1" kern="1200"/>
        </a:p>
      </dsp:txBody>
      <dsp:txXfrm>
        <a:off x="5594013" y="2770404"/>
        <a:ext cx="413172" cy="7699"/>
      </dsp:txXfrm>
    </dsp:sp>
    <dsp:sp modelId="{7C684AFD-79C4-487E-89C0-96A45F4FB045}">
      <dsp:nvSpPr>
        <dsp:cNvPr id="0" name=""/>
        <dsp:cNvSpPr/>
      </dsp:nvSpPr>
      <dsp:spPr>
        <a:xfrm>
          <a:off x="8242112" y="400009"/>
          <a:ext cx="3344537" cy="200672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000" b="1" kern="1200" dirty="0"/>
            <a:t>Está relacionado con las formas en que el docente realiza los procesos de enseñanza, cómo asume el currículo y lo traduce en una planeación didáctica, y cómo lo evalúa.</a:t>
          </a:r>
          <a:endParaRPr lang="es-MX" sz="2000" b="1" kern="1200" dirty="0"/>
        </a:p>
      </dsp:txBody>
      <dsp:txXfrm>
        <a:off x="8242112" y="400009"/>
        <a:ext cx="3344537" cy="2006722"/>
      </dsp:txXfrm>
    </dsp:sp>
    <dsp:sp modelId="{ACC7F288-4A9E-420B-97E8-5A6EA97BFCB4}">
      <dsp:nvSpPr>
        <dsp:cNvPr id="0" name=""/>
        <dsp:cNvSpPr/>
      </dsp:nvSpPr>
      <dsp:spPr>
        <a:xfrm>
          <a:off x="3357287" y="4133617"/>
          <a:ext cx="738643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738643" y="45720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MX" sz="2000" b="1" kern="1200"/>
        </a:p>
      </dsp:txBody>
      <dsp:txXfrm>
        <a:off x="3707378" y="4175487"/>
        <a:ext cx="38462" cy="7699"/>
      </dsp:txXfrm>
    </dsp:sp>
    <dsp:sp modelId="{650A5D0E-B556-460B-9F56-04D75743D224}">
      <dsp:nvSpPr>
        <dsp:cNvPr id="0" name=""/>
        <dsp:cNvSpPr/>
      </dsp:nvSpPr>
      <dsp:spPr>
        <a:xfrm>
          <a:off x="14549" y="3175976"/>
          <a:ext cx="3344537" cy="200672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000" b="1" kern="1200" dirty="0"/>
            <a:t>La manera de relacionarse con sus alumnos y los padres de familia para garantizar el aprendizaje de los primeros.</a:t>
          </a:r>
          <a:endParaRPr lang="es-MX" sz="2000" b="1" kern="1200" dirty="0"/>
        </a:p>
      </dsp:txBody>
      <dsp:txXfrm>
        <a:off x="14549" y="3175976"/>
        <a:ext cx="3344537" cy="2006722"/>
      </dsp:txXfrm>
    </dsp:sp>
    <dsp:sp modelId="{B5098F97-B5DD-4240-9B49-4F4D0252893D}">
      <dsp:nvSpPr>
        <dsp:cNvPr id="0" name=""/>
        <dsp:cNvSpPr/>
      </dsp:nvSpPr>
      <dsp:spPr>
        <a:xfrm>
          <a:off x="4128331" y="3175976"/>
          <a:ext cx="3344537" cy="200672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000" b="1" kern="1200" dirty="0"/>
            <a:t>Busca gestar una relación efectiva entre la teoría y la práctica educativa</a:t>
          </a:r>
          <a:endParaRPr lang="es-MX" sz="2000" b="1" kern="1200" dirty="0"/>
        </a:p>
      </dsp:txBody>
      <dsp:txXfrm>
        <a:off x="4128331" y="3175976"/>
        <a:ext cx="3344537" cy="200672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7E2F740-E4A6-4E5C-A2FE-B76795B3BD1B}">
      <dsp:nvSpPr>
        <dsp:cNvPr id="0" name=""/>
        <dsp:cNvSpPr/>
      </dsp:nvSpPr>
      <dsp:spPr>
        <a:xfrm>
          <a:off x="0" y="0"/>
          <a:ext cx="7822400" cy="2057399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400" kern="1200" dirty="0"/>
            <a:t>El primero, se relaciona con la </a:t>
          </a:r>
          <a:r>
            <a:rPr lang="es-ES" sz="2400" b="1" kern="1200" dirty="0"/>
            <a:t>acción</a:t>
          </a:r>
          <a:r>
            <a:rPr lang="es-ES" sz="2400" kern="1200" dirty="0"/>
            <a:t>: es una forma de proceder para conseguir un objetivo o fin determinado por personas</a:t>
          </a:r>
          <a:endParaRPr lang="es-MX" sz="2400" kern="1200" dirty="0"/>
        </a:p>
      </dsp:txBody>
      <dsp:txXfrm>
        <a:off x="60259" y="60259"/>
        <a:ext cx="5602306" cy="1936881"/>
      </dsp:txXfrm>
    </dsp:sp>
    <dsp:sp modelId="{C2553578-437D-40DF-ADB3-F8A2A352AB3A}">
      <dsp:nvSpPr>
        <dsp:cNvPr id="0" name=""/>
        <dsp:cNvSpPr/>
      </dsp:nvSpPr>
      <dsp:spPr>
        <a:xfrm>
          <a:off x="690211" y="2400299"/>
          <a:ext cx="7822400" cy="2057399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000" kern="1200" dirty="0"/>
            <a:t>El segundo: campo de la </a:t>
          </a:r>
          <a:r>
            <a:rPr lang="es-ES" sz="2000" b="1" kern="1200" dirty="0"/>
            <a:t>investigación</a:t>
          </a:r>
          <a:r>
            <a:rPr lang="es-ES" sz="2000" kern="1200" dirty="0"/>
            <a:t>: proceso formal y sistemático para producir conocimiento sobre los fenómenos observables en el campo de la acción, sea para describir, comprender o explicar tales fenómenos</a:t>
          </a:r>
          <a:endParaRPr lang="es-MX" sz="2000" kern="1200" dirty="0"/>
        </a:p>
      </dsp:txBody>
      <dsp:txXfrm>
        <a:off x="750470" y="2460558"/>
        <a:ext cx="5674360" cy="1936881"/>
      </dsp:txXfrm>
    </dsp:sp>
    <dsp:sp modelId="{7A97CB21-DF01-4B71-A308-308C3BC697D2}">
      <dsp:nvSpPr>
        <dsp:cNvPr id="0" name=""/>
        <dsp:cNvSpPr/>
      </dsp:nvSpPr>
      <dsp:spPr>
        <a:xfrm>
          <a:off x="1380423" y="4800599"/>
          <a:ext cx="7822400" cy="2057399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800" kern="1200" dirty="0"/>
            <a:t>El tercer campo, es el de la </a:t>
          </a:r>
          <a:r>
            <a:rPr lang="es-ES" sz="1800" b="1" kern="1200" dirty="0"/>
            <a:t>innovación y el desarrollo</a:t>
          </a:r>
          <a:r>
            <a:rPr lang="es-ES" sz="1800" kern="1200" dirty="0"/>
            <a:t>, en éste se crean nuevas pautas de gestión para la acción de los sujetos, con la intención de transformarla o mejorarlos, utilizando mejor los recursos disponibles y es pertinente, porque es adecuada al contexto y a las personas que la realizan.</a:t>
          </a:r>
          <a:endParaRPr lang="es-MX" sz="1800" kern="1200" dirty="0"/>
        </a:p>
      </dsp:txBody>
      <dsp:txXfrm>
        <a:off x="1440682" y="4860858"/>
        <a:ext cx="5674360" cy="1936881"/>
      </dsp:txXfrm>
    </dsp:sp>
    <dsp:sp modelId="{8A1F2DAB-B72B-49B7-81F5-CDD26D559994}">
      <dsp:nvSpPr>
        <dsp:cNvPr id="0" name=""/>
        <dsp:cNvSpPr/>
      </dsp:nvSpPr>
      <dsp:spPr>
        <a:xfrm>
          <a:off x="6485090" y="1560194"/>
          <a:ext cx="1337309" cy="1337309"/>
        </a:xfrm>
        <a:prstGeom prst="downArrow">
          <a:avLst>
            <a:gd name="adj1" fmla="val 55000"/>
            <a:gd name="adj2" fmla="val 45000"/>
          </a:avLst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5"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MX" sz="3600" kern="1200"/>
        </a:p>
      </dsp:txBody>
      <dsp:txXfrm>
        <a:off x="6785985" y="1560194"/>
        <a:ext cx="735519" cy="1006325"/>
      </dsp:txXfrm>
    </dsp:sp>
    <dsp:sp modelId="{1C70B1BE-9339-4A41-BFB7-985F98839F32}">
      <dsp:nvSpPr>
        <dsp:cNvPr id="0" name=""/>
        <dsp:cNvSpPr/>
      </dsp:nvSpPr>
      <dsp:spPr>
        <a:xfrm>
          <a:off x="7175302" y="3946778"/>
          <a:ext cx="1337309" cy="1337309"/>
        </a:xfrm>
        <a:prstGeom prst="downArrow">
          <a:avLst>
            <a:gd name="adj1" fmla="val 55000"/>
            <a:gd name="adj2" fmla="val 45000"/>
          </a:avLst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5"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MX" sz="3600" kern="1200"/>
        </a:p>
      </dsp:txBody>
      <dsp:txXfrm>
        <a:off x="7476197" y="3946778"/>
        <a:ext cx="735519" cy="1006325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1719ECF-B74B-442B-A7D3-610206292DDB}">
      <dsp:nvSpPr>
        <dsp:cNvPr id="0" name=""/>
        <dsp:cNvSpPr/>
      </dsp:nvSpPr>
      <dsp:spPr>
        <a:xfrm>
          <a:off x="5983708" y="5652470"/>
          <a:ext cx="414652" cy="63007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500" kern="1200" dirty="0"/>
            <a:t>Gestión Educativa</a:t>
          </a:r>
          <a:endParaRPr lang="es-MX" sz="500" kern="1200" dirty="0"/>
        </a:p>
      </dsp:txBody>
      <dsp:txXfrm>
        <a:off x="6044432" y="5744742"/>
        <a:ext cx="293204" cy="445528"/>
      </dsp:txXfrm>
    </dsp:sp>
    <dsp:sp modelId="{7111824C-75A2-492A-B36B-8A47689790C9}">
      <dsp:nvSpPr>
        <dsp:cNvPr id="0" name=""/>
        <dsp:cNvSpPr/>
      </dsp:nvSpPr>
      <dsp:spPr>
        <a:xfrm rot="12722706">
          <a:off x="3773310" y="4289214"/>
          <a:ext cx="2025069" cy="892365"/>
        </a:xfrm>
        <a:prstGeom prst="leftArrow">
          <a:avLst>
            <a:gd name="adj1" fmla="val 60000"/>
            <a:gd name="adj2" fmla="val 50000"/>
          </a:avLst>
        </a:prstGeom>
        <a:solidFill>
          <a:schemeClr val="accent5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57C15D3-3BBD-46F4-A2B6-D400101F9811}">
      <dsp:nvSpPr>
        <dsp:cNvPr id="0" name=""/>
        <dsp:cNvSpPr/>
      </dsp:nvSpPr>
      <dsp:spPr>
        <a:xfrm>
          <a:off x="0" y="1183016"/>
          <a:ext cx="3858794" cy="4233713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400" kern="1200" dirty="0"/>
            <a:t>Gestores que dirigen amplios espacios organizacionales de un todo que integra conocimiento y acción, ética y eficacia, política y administración de procesos que tienden al mejoramiento continuo de las prácticas educativas</a:t>
          </a:r>
        </a:p>
      </dsp:txBody>
      <dsp:txXfrm>
        <a:off x="113020" y="1296036"/>
        <a:ext cx="3632754" cy="4007673"/>
      </dsp:txXfrm>
    </dsp:sp>
    <dsp:sp modelId="{6612E05A-5CEC-480C-A7C5-1887D3D99FD2}">
      <dsp:nvSpPr>
        <dsp:cNvPr id="0" name=""/>
        <dsp:cNvSpPr/>
      </dsp:nvSpPr>
      <dsp:spPr>
        <a:xfrm rot="16200000">
          <a:off x="5736196" y="3388396"/>
          <a:ext cx="1515593" cy="915789"/>
        </a:xfrm>
        <a:prstGeom prst="leftArrow">
          <a:avLst>
            <a:gd name="adj1" fmla="val 60000"/>
            <a:gd name="adj2" fmla="val 50000"/>
          </a:avLst>
        </a:prstGeom>
        <a:solidFill>
          <a:schemeClr val="accent5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AFF0E6B-EE3E-4D27-BFD0-7308E7AE640A}">
      <dsp:nvSpPr>
        <dsp:cNvPr id="0" name=""/>
        <dsp:cNvSpPr/>
      </dsp:nvSpPr>
      <dsp:spPr>
        <a:xfrm>
          <a:off x="4283242" y="444310"/>
          <a:ext cx="4067638" cy="2841528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000" kern="1200" dirty="0"/>
            <a:t>El Instituto Internacional de Planeamiento de la Educación (</a:t>
          </a:r>
          <a:r>
            <a:rPr lang="es-MX" sz="2000" kern="1200" dirty="0" err="1"/>
            <a:t>iipe</a:t>
          </a:r>
          <a:r>
            <a:rPr lang="es-MX" sz="2000" kern="1200" dirty="0"/>
            <a:t>) de la UNESCO (2023), </a:t>
          </a:r>
          <a:r>
            <a:rPr lang="es-MX" sz="2000" b="1" kern="1200" dirty="0"/>
            <a:t>GE </a:t>
          </a:r>
          <a:r>
            <a:rPr lang="es-MX" sz="2000" kern="1200" dirty="0"/>
            <a:t>es un conjunto de procesos teórico-prácticos integrados y relacionados, tanto horizontal como verticalmente, dentro del sistema educativo para atender y cumplir las demandas sociales realizadas a la educación.</a:t>
          </a:r>
          <a:endParaRPr lang="es-MX" sz="1800" kern="1200" dirty="0"/>
        </a:p>
      </dsp:txBody>
      <dsp:txXfrm>
        <a:off x="4366468" y="527536"/>
        <a:ext cx="3901186" cy="2675076"/>
      </dsp:txXfrm>
    </dsp:sp>
    <dsp:sp modelId="{6CA5D7BF-C506-4613-8848-D0277274F4F7}">
      <dsp:nvSpPr>
        <dsp:cNvPr id="0" name=""/>
        <dsp:cNvSpPr/>
      </dsp:nvSpPr>
      <dsp:spPr>
        <a:xfrm rot="19707988">
          <a:off x="7682987" y="4157903"/>
          <a:ext cx="1522785" cy="892365"/>
        </a:xfrm>
        <a:prstGeom prst="leftArrow">
          <a:avLst>
            <a:gd name="adj1" fmla="val 60000"/>
            <a:gd name="adj2" fmla="val 50000"/>
          </a:avLst>
        </a:prstGeom>
        <a:solidFill>
          <a:schemeClr val="accent5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022E358-DFF9-4074-8947-D6D2892A742C}">
      <dsp:nvSpPr>
        <dsp:cNvPr id="0" name=""/>
        <dsp:cNvSpPr/>
      </dsp:nvSpPr>
      <dsp:spPr>
        <a:xfrm>
          <a:off x="9102497" y="2078593"/>
          <a:ext cx="2974550" cy="2379640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815" tIns="43815" rIns="43815" bIns="43815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300" kern="1200" dirty="0"/>
            <a:t>Estos procesos permiten a una Institución Educativa o a una Secretaría de Educación lograr sus objetivos y metas</a:t>
          </a:r>
          <a:r>
            <a:rPr lang="es-ES" sz="2300" b="0" i="0" kern="1200" dirty="0">
              <a:effectLst/>
              <a:latin typeface="Google Sans"/>
            </a:rPr>
            <a:t>.</a:t>
          </a:r>
          <a:endParaRPr lang="es-MX" sz="2300" kern="1200" dirty="0"/>
        </a:p>
      </dsp:txBody>
      <dsp:txXfrm>
        <a:off x="9172194" y="2148290"/>
        <a:ext cx="2835156" cy="2240246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1719ECF-B74B-442B-A7D3-610206292DDB}">
      <dsp:nvSpPr>
        <dsp:cNvPr id="0" name=""/>
        <dsp:cNvSpPr/>
      </dsp:nvSpPr>
      <dsp:spPr>
        <a:xfrm>
          <a:off x="4503231" y="3381712"/>
          <a:ext cx="2835016" cy="283501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3600" kern="1200" dirty="0"/>
            <a:t>Gestión Educativa</a:t>
          </a:r>
          <a:endParaRPr lang="es-MX" sz="3600" kern="1200" dirty="0"/>
        </a:p>
      </dsp:txBody>
      <dsp:txXfrm>
        <a:off x="4918409" y="3796890"/>
        <a:ext cx="2004660" cy="2004660"/>
      </dsp:txXfrm>
    </dsp:sp>
    <dsp:sp modelId="{7111824C-75A2-492A-B36B-8A47689790C9}">
      <dsp:nvSpPr>
        <dsp:cNvPr id="0" name=""/>
        <dsp:cNvSpPr/>
      </dsp:nvSpPr>
      <dsp:spPr>
        <a:xfrm rot="12900000">
          <a:off x="2676089" y="2885317"/>
          <a:ext cx="2176538" cy="807979"/>
        </a:xfrm>
        <a:prstGeom prst="leftArrow">
          <a:avLst>
            <a:gd name="adj1" fmla="val 60000"/>
            <a:gd name="adj2" fmla="val 50000"/>
          </a:avLst>
        </a:prstGeom>
        <a:solidFill>
          <a:schemeClr val="accent5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57C15D3-3BBD-46F4-A2B6-D400101F9811}">
      <dsp:nvSpPr>
        <dsp:cNvPr id="0" name=""/>
        <dsp:cNvSpPr/>
      </dsp:nvSpPr>
      <dsp:spPr>
        <a:xfrm>
          <a:off x="1526268" y="1587794"/>
          <a:ext cx="2693265" cy="2154612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800" b="0" i="0" kern="1200" dirty="0"/>
            <a:t>Garantiza una mayor organización en el día a día de la escuela, optimizando el rendimiento de los gestores e incluso la calidad de la enseñanza.</a:t>
          </a:r>
          <a:endParaRPr lang="es-MX" sz="1800" kern="1200" dirty="0"/>
        </a:p>
      </dsp:txBody>
      <dsp:txXfrm>
        <a:off x="1589374" y="1650900"/>
        <a:ext cx="2567053" cy="2028400"/>
      </dsp:txXfrm>
    </dsp:sp>
    <dsp:sp modelId="{6612E05A-5CEC-480C-A7C5-1887D3D99FD2}">
      <dsp:nvSpPr>
        <dsp:cNvPr id="0" name=""/>
        <dsp:cNvSpPr/>
      </dsp:nvSpPr>
      <dsp:spPr>
        <a:xfrm rot="16200000">
          <a:off x="4832470" y="1762776"/>
          <a:ext cx="2176538" cy="807979"/>
        </a:xfrm>
        <a:prstGeom prst="leftArrow">
          <a:avLst>
            <a:gd name="adj1" fmla="val 60000"/>
            <a:gd name="adj2" fmla="val 50000"/>
          </a:avLst>
        </a:prstGeom>
        <a:solidFill>
          <a:schemeClr val="accent5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AFF0E6B-EE3E-4D27-BFD0-7308E7AE640A}">
      <dsp:nvSpPr>
        <dsp:cNvPr id="0" name=""/>
        <dsp:cNvSpPr/>
      </dsp:nvSpPr>
      <dsp:spPr>
        <a:xfrm>
          <a:off x="4574107" y="1190"/>
          <a:ext cx="2693265" cy="2154612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000" b="0" i="0" kern="1200" dirty="0"/>
            <a:t>Mejorar los procesos de administración y la relación con alumnos y profesores</a:t>
          </a:r>
          <a:endParaRPr lang="es-MX" sz="2000" kern="1200" dirty="0"/>
        </a:p>
      </dsp:txBody>
      <dsp:txXfrm>
        <a:off x="4637213" y="64296"/>
        <a:ext cx="2567053" cy="2028400"/>
      </dsp:txXfrm>
    </dsp:sp>
    <dsp:sp modelId="{6CA5D7BF-C506-4613-8848-D0277274F4F7}">
      <dsp:nvSpPr>
        <dsp:cNvPr id="0" name=""/>
        <dsp:cNvSpPr/>
      </dsp:nvSpPr>
      <dsp:spPr>
        <a:xfrm rot="19500000">
          <a:off x="6988851" y="2885317"/>
          <a:ext cx="2176538" cy="807979"/>
        </a:xfrm>
        <a:prstGeom prst="leftArrow">
          <a:avLst>
            <a:gd name="adj1" fmla="val 60000"/>
            <a:gd name="adj2" fmla="val 50000"/>
          </a:avLst>
        </a:prstGeom>
        <a:solidFill>
          <a:schemeClr val="accent5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022E358-DFF9-4074-8947-D6D2892A742C}">
      <dsp:nvSpPr>
        <dsp:cNvPr id="0" name=""/>
        <dsp:cNvSpPr/>
      </dsp:nvSpPr>
      <dsp:spPr>
        <a:xfrm>
          <a:off x="7621945" y="1587794"/>
          <a:ext cx="2693265" cy="2154612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800" b="0" i="0" kern="1200" dirty="0"/>
            <a:t>Se utilizan diversas técnicas, instrumentos y conocimientos para fortalecer el desempeño de las escuelas y consolidar un buen desarrollo académico del estudiantado</a:t>
          </a:r>
          <a:r>
            <a:rPr lang="es-ES" sz="1800" b="0" i="0" kern="1200" dirty="0">
              <a:effectLst/>
              <a:latin typeface="Google Sans"/>
            </a:rPr>
            <a:t>.</a:t>
          </a:r>
          <a:endParaRPr lang="es-MX" sz="1800" kern="1200" dirty="0"/>
        </a:p>
      </dsp:txBody>
      <dsp:txXfrm>
        <a:off x="7685051" y="1650900"/>
        <a:ext cx="2567053" cy="2028400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1978A07-1214-45D4-B45F-F1DE2A20BE09}">
      <dsp:nvSpPr>
        <dsp:cNvPr id="0" name=""/>
        <dsp:cNvSpPr/>
      </dsp:nvSpPr>
      <dsp:spPr>
        <a:xfrm>
          <a:off x="2887039" y="-251932"/>
          <a:ext cx="6366841" cy="6366841"/>
        </a:xfrm>
        <a:prstGeom prst="circularArrow">
          <a:avLst>
            <a:gd name="adj1" fmla="val 4668"/>
            <a:gd name="adj2" fmla="val 272909"/>
            <a:gd name="adj3" fmla="val 12716071"/>
            <a:gd name="adj4" fmla="val 18110214"/>
            <a:gd name="adj5" fmla="val 4847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B7C07CB-6F48-4949-911B-7A184AD28F4E}">
      <dsp:nvSpPr>
        <dsp:cNvPr id="0" name=""/>
        <dsp:cNvSpPr/>
      </dsp:nvSpPr>
      <dsp:spPr>
        <a:xfrm>
          <a:off x="3890552" y="194368"/>
          <a:ext cx="4359813" cy="1708423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800" kern="1200" dirty="0"/>
            <a:t>Una nueva forma de comprender, organizar y conducir, tanto al sistema educativo como a la organización escolar. </a:t>
          </a:r>
          <a:r>
            <a:rPr lang="es-ES" sz="1800" b="0" i="0" kern="1200" dirty="0">
              <a:effectLst/>
              <a:latin typeface="Google Sans"/>
            </a:rPr>
            <a:t>Posee liderazgo y dirección que busca lograr objetivos educativos a largo plazo. </a:t>
          </a:r>
          <a:endParaRPr lang="es-MX" sz="1800" kern="1200" dirty="0"/>
        </a:p>
      </dsp:txBody>
      <dsp:txXfrm>
        <a:off x="3973950" y="277766"/>
        <a:ext cx="4193017" cy="1541627"/>
      </dsp:txXfrm>
    </dsp:sp>
    <dsp:sp modelId="{02033D08-76D3-4953-BC5A-1F1E41AB8803}">
      <dsp:nvSpPr>
        <dsp:cNvPr id="0" name=""/>
        <dsp:cNvSpPr/>
      </dsp:nvSpPr>
      <dsp:spPr>
        <a:xfrm>
          <a:off x="6562656" y="2802007"/>
          <a:ext cx="4288378" cy="1820811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800" b="1" kern="1200" dirty="0"/>
            <a:t>a) Centralidad en lo pedagógico. </a:t>
          </a:r>
          <a:r>
            <a:rPr lang="es-MX" sz="1800" kern="1200" dirty="0"/>
            <a:t>Parte de la idea de que las escuelas son la unidad clave de organización de los sistemas educativos, de las escuelas y del sistema mismo, consiste en la generación de aprendizajes para todos los alumnos.</a:t>
          </a:r>
        </a:p>
      </dsp:txBody>
      <dsp:txXfrm>
        <a:off x="6651541" y="2890892"/>
        <a:ext cx="4110608" cy="1643041"/>
      </dsp:txXfrm>
    </dsp:sp>
    <dsp:sp modelId="{02A52E08-1600-4FC9-8572-5D5918F6B51A}">
      <dsp:nvSpPr>
        <dsp:cNvPr id="0" name=""/>
        <dsp:cNvSpPr/>
      </dsp:nvSpPr>
      <dsp:spPr>
        <a:xfrm>
          <a:off x="3677314" y="4803167"/>
          <a:ext cx="4500272" cy="1828954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MX" sz="1100" kern="1200" dirty="0"/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800" b="1" kern="1200" dirty="0"/>
            <a:t>b) Reconfiguración, nuevas competencias y profesionalización</a:t>
          </a:r>
          <a:r>
            <a:rPr lang="es-MX" sz="1800" b="0" kern="1200" dirty="0"/>
            <a:t>. Los </a:t>
          </a:r>
          <a:r>
            <a:rPr lang="es-MX" sz="1800" kern="1200" dirty="0"/>
            <a:t>diversos actores educativos posean los elementos indispensables para la comprensión de los nuevos procesos, oportunidades y soluciones a la diversidad de situaciones.</a:t>
          </a:r>
        </a:p>
      </dsp:txBody>
      <dsp:txXfrm>
        <a:off x="3766596" y="4892449"/>
        <a:ext cx="4321708" cy="1650390"/>
      </dsp:txXfrm>
    </dsp:sp>
    <dsp:sp modelId="{6194A2A8-41B2-43E7-9321-14C136FFD22C}">
      <dsp:nvSpPr>
        <dsp:cNvPr id="0" name=""/>
        <dsp:cNvSpPr/>
      </dsp:nvSpPr>
      <dsp:spPr>
        <a:xfrm>
          <a:off x="1498656" y="2742163"/>
          <a:ext cx="3608705" cy="1270696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800" b="1" kern="1200" dirty="0"/>
            <a:t>c) Trabajo en equipo: </a:t>
          </a:r>
          <a:r>
            <a:rPr lang="es-MX" sz="1800" kern="1200" dirty="0"/>
            <a:t>institución escolar una visión compartida</a:t>
          </a:r>
          <a:endParaRPr lang="es-MX" sz="1800" b="1" kern="1200" dirty="0"/>
        </a:p>
      </dsp:txBody>
      <dsp:txXfrm>
        <a:off x="1560686" y="2804193"/>
        <a:ext cx="3484645" cy="1146636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1978A07-1214-45D4-B45F-F1DE2A20BE09}">
      <dsp:nvSpPr>
        <dsp:cNvPr id="0" name=""/>
        <dsp:cNvSpPr/>
      </dsp:nvSpPr>
      <dsp:spPr>
        <a:xfrm>
          <a:off x="2860715" y="-95234"/>
          <a:ext cx="6196175" cy="6196175"/>
        </a:xfrm>
        <a:prstGeom prst="circularArrow">
          <a:avLst>
            <a:gd name="adj1" fmla="val 4668"/>
            <a:gd name="adj2" fmla="val 272909"/>
            <a:gd name="adj3" fmla="val 13087768"/>
            <a:gd name="adj4" fmla="val 17858605"/>
            <a:gd name="adj5" fmla="val 4847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B7C07CB-6F48-4949-911B-7A184AD28F4E}">
      <dsp:nvSpPr>
        <dsp:cNvPr id="0" name=""/>
        <dsp:cNvSpPr/>
      </dsp:nvSpPr>
      <dsp:spPr>
        <a:xfrm>
          <a:off x="4033179" y="84274"/>
          <a:ext cx="3851248" cy="176263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600" b="1" i="0" kern="1200" dirty="0">
              <a:effectLst/>
              <a:latin typeface="Google Sans"/>
            </a:rPr>
            <a:t>d) </a:t>
          </a:r>
          <a:r>
            <a:rPr lang="es-MX" sz="1600" b="1" kern="1200" dirty="0"/>
            <a:t>Apertura al aprendizaje y a la innovación. </a:t>
          </a:r>
          <a:r>
            <a:rPr lang="es-MX" sz="1600" kern="1200" dirty="0"/>
            <a:t>encontrar e implementar nuevas ideas para el logro de sus objetivos educacionales; así como para romper inercias y barreras, favoreciendo la definición de metas y priorizando la transformación integral.</a:t>
          </a:r>
        </a:p>
      </dsp:txBody>
      <dsp:txXfrm>
        <a:off x="4119224" y="170319"/>
        <a:ext cx="3679158" cy="1590540"/>
      </dsp:txXfrm>
    </dsp:sp>
    <dsp:sp modelId="{02033D08-76D3-4953-BC5A-1F1E41AB8803}">
      <dsp:nvSpPr>
        <dsp:cNvPr id="0" name=""/>
        <dsp:cNvSpPr/>
      </dsp:nvSpPr>
      <dsp:spPr>
        <a:xfrm>
          <a:off x="6446573" y="2195831"/>
          <a:ext cx="4325423" cy="1827271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600" kern="1200" dirty="0"/>
            <a:t>e) </a:t>
          </a:r>
          <a:r>
            <a:rPr lang="es-MX" sz="1600" b="1" kern="1200" dirty="0"/>
            <a:t>Asesoramiento y orientación para la profesionalización: </a:t>
          </a:r>
          <a:r>
            <a:rPr lang="es-MX" sz="1600" kern="1200" dirty="0"/>
            <a:t>consiste en que existan espacios de reflexión para la formación permanente, para “pensar el pensamiento”, repensar la acción, ampliar el poder epistémico y la voz de los docentes</a:t>
          </a:r>
        </a:p>
      </dsp:txBody>
      <dsp:txXfrm>
        <a:off x="6535773" y="2285031"/>
        <a:ext cx="4147023" cy="1648871"/>
      </dsp:txXfrm>
    </dsp:sp>
    <dsp:sp modelId="{6194A2A8-41B2-43E7-9321-14C136FFD22C}">
      <dsp:nvSpPr>
        <dsp:cNvPr id="0" name=""/>
        <dsp:cNvSpPr/>
      </dsp:nvSpPr>
      <dsp:spPr>
        <a:xfrm>
          <a:off x="3730479" y="4453179"/>
          <a:ext cx="4182548" cy="2091274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MX" sz="1600" kern="1200" dirty="0"/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600" b="1" kern="1200" dirty="0"/>
            <a:t>f) Culturas organizacionales cohesionadas por una visión de futuro: </a:t>
          </a:r>
          <a:r>
            <a:rPr lang="es-MX" sz="1600" b="0" kern="1200" dirty="0"/>
            <a:t>plantear</a:t>
          </a:r>
          <a:r>
            <a:rPr lang="es-MX" sz="1600" b="1" kern="1200" dirty="0"/>
            <a:t> </a:t>
          </a:r>
          <a:r>
            <a:rPr lang="es-MX" sz="1600" kern="1200" dirty="0"/>
            <a:t>escenarios múltiples ante situaciones diversas, a partir de objetivos claros y consensos de altura para arribar a estadios superiores como institución.</a:t>
          </a:r>
          <a:endParaRPr lang="es-MX" sz="1600" b="1" kern="1200" dirty="0"/>
        </a:p>
      </dsp:txBody>
      <dsp:txXfrm>
        <a:off x="3832567" y="4555267"/>
        <a:ext cx="3978372" cy="1887098"/>
      </dsp:txXfrm>
    </dsp:sp>
    <dsp:sp modelId="{7A7F3494-6242-475B-B07C-3527362015CD}">
      <dsp:nvSpPr>
        <dsp:cNvPr id="0" name=""/>
        <dsp:cNvSpPr/>
      </dsp:nvSpPr>
      <dsp:spPr>
        <a:xfrm>
          <a:off x="1256697" y="1993236"/>
          <a:ext cx="4065394" cy="2307428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600" b="1" kern="1200" dirty="0"/>
            <a:t>g) Intervención sistémica y estratégica. </a:t>
          </a:r>
          <a:r>
            <a:rPr lang="es-MX" sz="1600" b="0" kern="1200" dirty="0"/>
            <a:t>Visu</a:t>
          </a:r>
          <a:r>
            <a:rPr lang="es-MX" sz="1600" kern="1200" dirty="0"/>
            <a:t>aliza la situación educativa, elabora la estrategia y articula acciones para lograr los objetivos y metas que se planteen; hace de la planificación una herramienta de autorregulación y gobierno para potenciar las capacidades de todos para una intervención con sentido.</a:t>
          </a:r>
          <a:endParaRPr lang="es-MX" sz="1600" b="1" kern="1200" dirty="0"/>
        </a:p>
      </dsp:txBody>
      <dsp:txXfrm>
        <a:off x="1369336" y="2105875"/>
        <a:ext cx="3840116" cy="2082150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1075C35-4A3F-4B2F-B493-0AC51FB7D4A9}">
      <dsp:nvSpPr>
        <dsp:cNvPr id="0" name=""/>
        <dsp:cNvSpPr/>
      </dsp:nvSpPr>
      <dsp:spPr>
        <a:xfrm rot="5400000">
          <a:off x="1180090" y="1604102"/>
          <a:ext cx="2412854" cy="281874"/>
        </a:xfrm>
        <a:prstGeom prst="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FB6187F-BB5E-4D37-807B-DA79028CE4DB}">
      <dsp:nvSpPr>
        <dsp:cNvPr id="0" name=""/>
        <dsp:cNvSpPr/>
      </dsp:nvSpPr>
      <dsp:spPr>
        <a:xfrm>
          <a:off x="1234910" y="813"/>
          <a:ext cx="4172866" cy="2026732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800" kern="1200" dirty="0"/>
            <a:t>Proceso que ayuda a una buena conducción de los proyectos y del conjunto de acciones relacionadas entre sí, que emprenden las administraciones para promover y posibilitar la consecución de la intencionalidad pedagógica en, con y para la acción educativa.</a:t>
          </a:r>
          <a:endParaRPr lang="es-MX" sz="1800" kern="1200" dirty="0"/>
        </a:p>
      </dsp:txBody>
      <dsp:txXfrm>
        <a:off x="1294271" y="60174"/>
        <a:ext cx="4054144" cy="1908010"/>
      </dsp:txXfrm>
    </dsp:sp>
    <dsp:sp modelId="{FEF37602-2FF4-461C-A617-36C99FCFF5C8}">
      <dsp:nvSpPr>
        <dsp:cNvPr id="0" name=""/>
        <dsp:cNvSpPr/>
      </dsp:nvSpPr>
      <dsp:spPr>
        <a:xfrm rot="5400000">
          <a:off x="1216796" y="3989761"/>
          <a:ext cx="2339442" cy="281874"/>
        </a:xfrm>
        <a:prstGeom prst="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908E588-354D-4D4B-A455-2265262270B8}">
      <dsp:nvSpPr>
        <dsp:cNvPr id="0" name=""/>
        <dsp:cNvSpPr/>
      </dsp:nvSpPr>
      <dsp:spPr>
        <a:xfrm>
          <a:off x="1200960" y="2497336"/>
          <a:ext cx="4240767" cy="1879161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800" kern="1200" dirty="0"/>
            <a:t>Lograr los objetivos planteados en el sector educativo hacia la calidad (evaluar al sistema, sus políticas, su organización y rumbo), para rediseñarlo y reorientarlo al cumplimiento cabal de su misión institucional. </a:t>
          </a:r>
          <a:endParaRPr lang="es-MX" sz="1800" kern="1200" dirty="0"/>
        </a:p>
      </dsp:txBody>
      <dsp:txXfrm>
        <a:off x="1255999" y="2552375"/>
        <a:ext cx="4130689" cy="1769083"/>
      </dsp:txXfrm>
    </dsp:sp>
    <dsp:sp modelId="{2FD327AF-B860-4CF4-8988-C04DC7F5F586}">
      <dsp:nvSpPr>
        <dsp:cNvPr id="0" name=""/>
        <dsp:cNvSpPr/>
      </dsp:nvSpPr>
      <dsp:spPr>
        <a:xfrm>
          <a:off x="2392806" y="5164237"/>
          <a:ext cx="5231697" cy="281874"/>
        </a:xfrm>
        <a:prstGeom prst="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D11B713-D0DE-41CC-A172-89FB62AACEC0}">
      <dsp:nvSpPr>
        <dsp:cNvPr id="0" name=""/>
        <dsp:cNvSpPr/>
      </dsp:nvSpPr>
      <dsp:spPr>
        <a:xfrm>
          <a:off x="1250303" y="4846288"/>
          <a:ext cx="4142079" cy="1879161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800" kern="1200" dirty="0"/>
            <a:t>Establece las líneas de acción de cada una de las instancias de administración educativa.</a:t>
          </a:r>
          <a:endParaRPr lang="es-MX" sz="1800" kern="1200" dirty="0"/>
        </a:p>
      </dsp:txBody>
      <dsp:txXfrm>
        <a:off x="1305342" y="4901327"/>
        <a:ext cx="4032001" cy="1769083"/>
      </dsp:txXfrm>
    </dsp:sp>
    <dsp:sp modelId="{69594860-DAA1-40BE-AB54-907C7AE351CA}">
      <dsp:nvSpPr>
        <dsp:cNvPr id="0" name=""/>
        <dsp:cNvSpPr/>
      </dsp:nvSpPr>
      <dsp:spPr>
        <a:xfrm rot="16200000">
          <a:off x="6460707" y="3989761"/>
          <a:ext cx="2339442" cy="281874"/>
        </a:xfrm>
        <a:prstGeom prst="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E72A320-82D5-4840-AE37-5FE079353B08}">
      <dsp:nvSpPr>
        <dsp:cNvPr id="0" name=""/>
        <dsp:cNvSpPr/>
      </dsp:nvSpPr>
      <dsp:spPr>
        <a:xfrm>
          <a:off x="6613979" y="4846288"/>
          <a:ext cx="3902549" cy="1879161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800" kern="1200" dirty="0"/>
            <a:t>Comprende acciones de orden administrativo, gerencial, de política de personal, económico-presupuestales, de planificación, de programación, de regulación y de orientación.</a:t>
          </a:r>
          <a:endParaRPr lang="es-MX" sz="1800" kern="1200" dirty="0"/>
        </a:p>
      </dsp:txBody>
      <dsp:txXfrm>
        <a:off x="6669018" y="4901327"/>
        <a:ext cx="3792471" cy="1769083"/>
      </dsp:txXfrm>
    </dsp:sp>
    <dsp:sp modelId="{04D10C2F-C4C0-4D64-978A-B0FD6A3ED4AE}">
      <dsp:nvSpPr>
        <dsp:cNvPr id="0" name=""/>
        <dsp:cNvSpPr/>
      </dsp:nvSpPr>
      <dsp:spPr>
        <a:xfrm rot="16200000">
          <a:off x="6460707" y="1640808"/>
          <a:ext cx="2339442" cy="281874"/>
        </a:xfrm>
        <a:prstGeom prst="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610EAC3-7180-4B32-8376-BAD2BD891B01}">
      <dsp:nvSpPr>
        <dsp:cNvPr id="0" name=""/>
        <dsp:cNvSpPr/>
      </dsp:nvSpPr>
      <dsp:spPr>
        <a:xfrm>
          <a:off x="6521493" y="2497336"/>
          <a:ext cx="4087521" cy="1879161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800" kern="1200" dirty="0"/>
            <a:t>Visión panorámica del hecho educativo, de las interrelaciones entre todos los actores, en todos los planos del sistema mismo para contribuir totalmente en el mejoramiento del logro educativo</a:t>
          </a:r>
          <a:r>
            <a:rPr lang="es-MX" sz="1800" kern="1200" dirty="0"/>
            <a:t>.</a:t>
          </a:r>
        </a:p>
      </dsp:txBody>
      <dsp:txXfrm>
        <a:off x="6576532" y="2552375"/>
        <a:ext cx="3977443" cy="1769083"/>
      </dsp:txXfrm>
    </dsp:sp>
    <dsp:sp modelId="{C5D80679-8436-40BC-8CDE-165CE6F7950D}">
      <dsp:nvSpPr>
        <dsp:cNvPr id="0" name=""/>
        <dsp:cNvSpPr/>
      </dsp:nvSpPr>
      <dsp:spPr>
        <a:xfrm>
          <a:off x="6475266" y="148384"/>
          <a:ext cx="4179976" cy="1879161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800" kern="1200" dirty="0"/>
            <a:t>Este tipo de gestión no sólo tiene que ser eficaz, sino adecuada a contextos y realidades nacionales, debido a que debe movilizar a todos los elementos de la estructura educativa.</a:t>
          </a:r>
          <a:endParaRPr lang="es-MX" sz="1800" kern="1200" dirty="0"/>
        </a:p>
      </dsp:txBody>
      <dsp:txXfrm>
        <a:off x="6530305" y="203423"/>
        <a:ext cx="4069898" cy="1769083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D14E652-1FE6-4416-95FB-E98348519A68}">
      <dsp:nvSpPr>
        <dsp:cNvPr id="0" name=""/>
        <dsp:cNvSpPr/>
      </dsp:nvSpPr>
      <dsp:spPr>
        <a:xfrm>
          <a:off x="1435215" y="1698"/>
          <a:ext cx="3702855" cy="2221713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800" b="1" kern="1200" dirty="0"/>
            <a:t>Conjunto de labores realizadas por los actores de la comunidad educativa (director, maestros, personal de apoyo, padres de familia y alumnos)</a:t>
          </a:r>
          <a:endParaRPr lang="es-MX" sz="1800" b="1" kern="1200" dirty="0"/>
        </a:p>
      </dsp:txBody>
      <dsp:txXfrm>
        <a:off x="1500287" y="66770"/>
        <a:ext cx="3572711" cy="2091569"/>
      </dsp:txXfrm>
    </dsp:sp>
    <dsp:sp modelId="{98339D8A-B4D6-4D28-9A4E-B3EAA6AD016C}">
      <dsp:nvSpPr>
        <dsp:cNvPr id="0" name=""/>
        <dsp:cNvSpPr/>
      </dsp:nvSpPr>
      <dsp:spPr>
        <a:xfrm>
          <a:off x="5463922" y="653401"/>
          <a:ext cx="785005" cy="918308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MX" sz="1800" b="1" kern="1200"/>
        </a:p>
      </dsp:txBody>
      <dsp:txXfrm>
        <a:off x="5463922" y="837063"/>
        <a:ext cx="549504" cy="550984"/>
      </dsp:txXfrm>
    </dsp:sp>
    <dsp:sp modelId="{08B9FE07-63D6-4F6D-B659-7CA2EC44A23C}">
      <dsp:nvSpPr>
        <dsp:cNvPr id="0" name=""/>
        <dsp:cNvSpPr/>
      </dsp:nvSpPr>
      <dsp:spPr>
        <a:xfrm>
          <a:off x="6619213" y="1698"/>
          <a:ext cx="3702855" cy="2221713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800" b="1" kern="1200" dirty="0"/>
            <a:t>Vinculadas con la tarea fundamental que le ha sido asignada a la escuela: generar las condiciones, ambientes y procesos necesarios para que los estudiantes aprendan conforme a los fines, objetivos y propósitos de la educación </a:t>
          </a:r>
          <a:endParaRPr lang="es-MX" sz="1800" b="1" kern="1200" dirty="0"/>
        </a:p>
      </dsp:txBody>
      <dsp:txXfrm>
        <a:off x="6684285" y="66770"/>
        <a:ext cx="3572711" cy="2091569"/>
      </dsp:txXfrm>
    </dsp:sp>
    <dsp:sp modelId="{89C59246-0A40-4BF1-AA74-F84DFB6A352F}">
      <dsp:nvSpPr>
        <dsp:cNvPr id="0" name=""/>
        <dsp:cNvSpPr/>
      </dsp:nvSpPr>
      <dsp:spPr>
        <a:xfrm rot="5400000">
          <a:off x="8078138" y="2482612"/>
          <a:ext cx="785005" cy="918308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MX" sz="1800" b="1" kern="1200"/>
        </a:p>
      </dsp:txBody>
      <dsp:txXfrm rot="-5400000">
        <a:off x="8195149" y="2549264"/>
        <a:ext cx="550984" cy="549504"/>
      </dsp:txXfrm>
    </dsp:sp>
    <dsp:sp modelId="{CB7E05D9-FAC8-444B-A0E9-90D6AA7E0AA6}">
      <dsp:nvSpPr>
        <dsp:cNvPr id="0" name=""/>
        <dsp:cNvSpPr/>
      </dsp:nvSpPr>
      <dsp:spPr>
        <a:xfrm>
          <a:off x="6619213" y="3704554"/>
          <a:ext cx="3702855" cy="2221713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800" b="1" kern="1200" dirty="0"/>
            <a:t>Entran en juego las experiencias, capacidades y habilidades de los actores, sus aptitudes, las estrategias que utilizan para desempeñar sus funciones, la actitud que se asume frente a los procesos y las competencias que ha desarrollado la escuela para resolverlos</a:t>
          </a:r>
          <a:endParaRPr lang="es-MX" sz="1800" b="1" kern="1200" dirty="0"/>
        </a:p>
      </dsp:txBody>
      <dsp:txXfrm>
        <a:off x="6684285" y="3769626"/>
        <a:ext cx="3572711" cy="2091569"/>
      </dsp:txXfrm>
    </dsp:sp>
    <dsp:sp modelId="{648834A3-57B6-48D8-9DB8-C9CDE8B21BC1}">
      <dsp:nvSpPr>
        <dsp:cNvPr id="0" name=""/>
        <dsp:cNvSpPr/>
      </dsp:nvSpPr>
      <dsp:spPr>
        <a:xfrm rot="10800000">
          <a:off x="5508356" y="4356257"/>
          <a:ext cx="785005" cy="918308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MX" sz="1800" b="1" kern="1200"/>
        </a:p>
      </dsp:txBody>
      <dsp:txXfrm rot="10800000">
        <a:off x="5743857" y="4539919"/>
        <a:ext cx="549504" cy="550984"/>
      </dsp:txXfrm>
    </dsp:sp>
    <dsp:sp modelId="{ED0D5383-731D-4212-AB69-CE140DFD9751}">
      <dsp:nvSpPr>
        <dsp:cNvPr id="0" name=""/>
        <dsp:cNvSpPr/>
      </dsp:nvSpPr>
      <dsp:spPr>
        <a:xfrm>
          <a:off x="1435215" y="3704554"/>
          <a:ext cx="3702855" cy="2221713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800" b="1" kern="1200" dirty="0"/>
            <a:t>Se centra en las estrategias y las actitudes, más que en la estructura, los organigramas y los sistemas.</a:t>
          </a:r>
          <a:endParaRPr lang="es-MX" sz="1800" b="1" kern="1200" dirty="0"/>
        </a:p>
      </dsp:txBody>
      <dsp:txXfrm>
        <a:off x="1500287" y="3769626"/>
        <a:ext cx="3572711" cy="2091569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1831B4F-6E77-443B-B19E-3BBC9821F4DD}">
      <dsp:nvSpPr>
        <dsp:cNvPr id="0" name=""/>
        <dsp:cNvSpPr/>
      </dsp:nvSpPr>
      <dsp:spPr>
        <a:xfrm>
          <a:off x="3647084" y="433590"/>
          <a:ext cx="5603323" cy="5603323"/>
        </a:xfrm>
        <a:prstGeom prst="pie">
          <a:avLst>
            <a:gd name="adj1" fmla="val 16200000"/>
            <a:gd name="adj2" fmla="val 180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MX" sz="1400" b="1" kern="1200" dirty="0"/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400" b="1" kern="1200" dirty="0"/>
            <a:t>Acciones que despliega la institución para direccionar y planificar el desarrollo escolar, de acuerdo con una visión y misión precisas, compartidas por todos los actores.</a:t>
          </a:r>
        </a:p>
      </dsp:txBody>
      <dsp:txXfrm>
        <a:off x="6600169" y="1620961"/>
        <a:ext cx="2001186" cy="1667655"/>
      </dsp:txXfrm>
    </dsp:sp>
    <dsp:sp modelId="{E9017F8C-AD66-4F2C-A5BE-BB6F7D65AB7E}">
      <dsp:nvSpPr>
        <dsp:cNvPr id="0" name=""/>
        <dsp:cNvSpPr/>
      </dsp:nvSpPr>
      <dsp:spPr>
        <a:xfrm>
          <a:off x="3531682" y="633709"/>
          <a:ext cx="5603323" cy="5603323"/>
        </a:xfrm>
        <a:prstGeom prst="pie">
          <a:avLst>
            <a:gd name="adj1" fmla="val 1800000"/>
            <a:gd name="adj2" fmla="val 900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600" b="1" kern="1200" dirty="0"/>
            <a:t>Considera la capacidad para definir la filosofía, valores y objetivos de la institución y para orientar las acciones de los distintos actores hacia el logro de tales objetivos.</a:t>
          </a:r>
          <a:endParaRPr lang="es-MX" sz="1600" b="1" kern="1200" dirty="0"/>
        </a:p>
      </dsp:txBody>
      <dsp:txXfrm>
        <a:off x="4865807" y="4269198"/>
        <a:ext cx="3001780" cy="1467537"/>
      </dsp:txXfrm>
    </dsp:sp>
    <dsp:sp modelId="{3F738948-A624-4E27-A3EB-B443C7ED1C9E}">
      <dsp:nvSpPr>
        <dsp:cNvPr id="0" name=""/>
        <dsp:cNvSpPr/>
      </dsp:nvSpPr>
      <dsp:spPr>
        <a:xfrm>
          <a:off x="3416281" y="433590"/>
          <a:ext cx="5603323" cy="5603323"/>
        </a:xfrm>
        <a:prstGeom prst="pie">
          <a:avLst>
            <a:gd name="adj1" fmla="val 9000000"/>
            <a:gd name="adj2" fmla="val 1620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400" b="1" kern="1200" dirty="0"/>
            <a:t>Toma en cuenta la capacidad para proyectar la institución a largo plazo y para desplegar los mecanismos que permitan alinear a los actores y los recursos para el logro de esa visión.</a:t>
          </a:r>
          <a:endParaRPr lang="es-MX" sz="1400" b="1" kern="1200" dirty="0"/>
        </a:p>
      </dsp:txBody>
      <dsp:txXfrm>
        <a:off x="4065332" y="1620961"/>
        <a:ext cx="2001186" cy="1667655"/>
      </dsp:txXfrm>
    </dsp:sp>
    <dsp:sp modelId="{A83E0DBF-3264-4A7B-8899-77A59798F6B5}">
      <dsp:nvSpPr>
        <dsp:cNvPr id="0" name=""/>
        <dsp:cNvSpPr/>
      </dsp:nvSpPr>
      <dsp:spPr>
        <a:xfrm>
          <a:off x="3300674" y="86718"/>
          <a:ext cx="6297068" cy="6297068"/>
        </a:xfrm>
        <a:prstGeom prst="circularArrow">
          <a:avLst>
            <a:gd name="adj1" fmla="val 5085"/>
            <a:gd name="adj2" fmla="val 327528"/>
            <a:gd name="adj3" fmla="val 1472472"/>
            <a:gd name="adj4" fmla="val 16199432"/>
            <a:gd name="adj5" fmla="val 5932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FAE5117-5070-4EBE-AE2C-7E0A6FA1CFD3}">
      <dsp:nvSpPr>
        <dsp:cNvPr id="0" name=""/>
        <dsp:cNvSpPr/>
      </dsp:nvSpPr>
      <dsp:spPr>
        <a:xfrm>
          <a:off x="3184810" y="286482"/>
          <a:ext cx="6297068" cy="6297068"/>
        </a:xfrm>
        <a:prstGeom prst="circularArrow">
          <a:avLst>
            <a:gd name="adj1" fmla="val 5085"/>
            <a:gd name="adj2" fmla="val 327528"/>
            <a:gd name="adj3" fmla="val 8671970"/>
            <a:gd name="adj4" fmla="val 1800502"/>
            <a:gd name="adj5" fmla="val 5932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DBD1C91-9C1D-45A0-94AE-E6EA146AD00B}">
      <dsp:nvSpPr>
        <dsp:cNvPr id="0" name=""/>
        <dsp:cNvSpPr/>
      </dsp:nvSpPr>
      <dsp:spPr>
        <a:xfrm>
          <a:off x="3068946" y="86718"/>
          <a:ext cx="6297068" cy="6297068"/>
        </a:xfrm>
        <a:prstGeom prst="circularArrow">
          <a:avLst>
            <a:gd name="adj1" fmla="val 5085"/>
            <a:gd name="adj2" fmla="val 327528"/>
            <a:gd name="adj3" fmla="val 15873039"/>
            <a:gd name="adj4" fmla="val 9000000"/>
            <a:gd name="adj5" fmla="val 5932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bProcess3">
  <dgm:title val=""/>
  <dgm:desc val=""/>
  <dgm:catLst>
    <dgm:cat type="process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self" func="var" arg="dir" op="equ" val="norm">
        <dgm:alg type="snake">
          <dgm:param type="grDir" val="tL"/>
          <dgm:param type="flowDir" val="row"/>
          <dgm:param type="contDir" val="sameDir"/>
          <dgm:param type="bkpt" val="endCnv"/>
        </dgm:alg>
      </dgm:if>
      <dgm:else name="Name3">
        <dgm:alg type="snake">
          <dgm:param type="grDir" val="tR"/>
          <dgm:param type="flowDir" val="row"/>
          <dgm:param type="contDir" val="same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23"/>
      <dgm:constr type="sp" refType="w" refFor="ch" refForName="sibTrans" op="equ"/>
      <dgm:constr type="userB" for="des" forName="connectorText" refType="sp"/>
      <dgm:constr type="primFontSz" for="ch" ptType="node" op="equ" val="65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 fact="0.6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choose name="Name4">
            <dgm:if name="Name5" axis="self" func="var" arg="dir" op="equ" val="norm">
              <dgm:alg type="conn">
                <dgm:param type="connRout" val="bend"/>
                <dgm:param type="dim" val="1D"/>
                <dgm:param type="begPts" val="midR bCtr"/>
                <dgm:param type="endPts" val="midL tCtr"/>
              </dgm:alg>
            </dgm:if>
            <dgm:else name="Name6">
              <dgm:alg type="conn">
                <dgm:param type="connRout" val="bend"/>
                <dgm:param type="dim" val="1D"/>
                <dgm:param type="begPts" val="midL bCtr"/>
                <dgm:param type="endPts" val="midR tCt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 val="-0.05"/>
            <dgm:constr type="endPad" val="0.9"/>
            <dgm:constr type="userA" for="ch" ref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userA"/>
              <dgm:constr type="userB"/>
              <dgm:constr type="w" refType="userA" fact="0.05"/>
              <dgm:constr type="h" refType="userB" fact="0.01"/>
              <dgm:constr type="lMarg" val="1"/>
              <dgm:constr type="rMarg" val="1"/>
              <dgm:constr type="tMarg"/>
              <dgm:constr type="bMarg"/>
            </dgm:constrLst>
            <dgm:ruleLst>
              <dgm:rule type="w" val="NaN" fact="0.6" max="NaN"/>
              <dgm:rule type="h" val="NaN" fact="0.6" max="NaN"/>
              <dgm:rule type="primFontSz" val="5" fact="NaN" max="NaN"/>
            </dgm:ruleLst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cycle3">
  <dgm:title val=""/>
  <dgm:desc val=""/>
  <dgm:catLst>
    <dgm:cat type="cycle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ch" ptType="node" func="cnt" op="equ" val="2">
        <dgm:alg type="composite">
          <dgm:param type="ar" val="0.9"/>
        </dgm:alg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  <dgm:constr type="ctrX" for="ch" forName="node1" refType="w" fact="0.5"/>
          <dgm:constr type="t" for="ch" forName="node1"/>
          <dgm:constr type="w" for="ch" forName="node1" refType="w" fact="0.8"/>
          <dgm:constr type="h" for="ch" forName="node1" refType="w" refFor="ch" refForName="node1" fact="0.5"/>
          <dgm:constr type="ctrX" for="ch" forName="sibTrans" refType="w" fact="0.5"/>
          <dgm:constr type="t" for="ch" forName="sibTrans"/>
          <dgm:constr type="w" for="ch" forName="sibTrans" refType="w" fact="0.8"/>
          <dgm:constr type="h" for="ch" forName="sibTrans" refType="w" refFor="ch" refForName="node1" fact="0.5"/>
          <dgm:constr type="userA" for="ch" forName="sibTrans" refType="w" fact="1.07"/>
          <dgm:constr type="ctrX" for="ch" forName="node2" refType="w" fact="0.5"/>
          <dgm:constr type="b" for="ch" forName="node2" refType="h"/>
          <dgm:constr type="w" for="ch" forName="node2" refType="w" fact="0.8"/>
          <dgm:constr type="h" for="ch" forName="node2" refType="w" refFor="ch" refForName="node1" fact="0.5"/>
          <dgm:constr type="l" for="ch" forName="sp1"/>
          <dgm:constr type="t" for="ch" forName="sp1" refType="h" fact="0.5"/>
          <dgm:constr type="w" for="ch" forName="sp1" val="1"/>
          <dgm:constr type="h" for="ch" forName="sp1" val="1"/>
          <dgm:constr type="r" for="ch" forName="sp2" refType="w"/>
          <dgm:constr type="t" for="ch" forName="sp2" refType="h" fact="0.5"/>
          <dgm:constr type="w" for="ch" forName="sp2" val="1"/>
          <dgm:constr type="h" for="ch" forName="sp2" val="1"/>
        </dgm:constrLst>
        <dgm:ruleLst/>
      </dgm:if>
      <dgm:else name="Name3">
        <dgm:alg type="composite"/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</dgm:constrLst>
        <dgm:ruleLst/>
      </dgm:else>
    </dgm:choose>
    <dgm:choose name="Name4">
      <dgm:if name="Name5" axis="ch" ptType="node" func="cnt" op="equ" val="2">
        <dgm:layoutNode name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ibTrans" styleLbl="bgShp">
          <dgm:choose name="Name6">
            <dgm:if name="Name7" func="var" arg="dir" op="equ" val="norm">
              <dgm:alg type="conn">
                <dgm:param type="connRout" val="longCurve"/>
                <dgm:param type="begPts" val="midR"/>
                <dgm:param type="endPts" val="midL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 fact="-1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if>
            <dgm:else name="Name8">
              <dgm:alg type="conn">
                <dgm:param type="connRout" val="longCurve"/>
                <dgm:param type="begPts" val="midL"/>
                <dgm:param type="endPts" val="midR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else>
          </dgm:choose>
          <dgm:ruleLst/>
        </dgm:layoutNode>
        <dgm:layoutNode name="node2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p1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p2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if>
      <dgm:else name="Name9">
        <dgm:layoutNode name="cycle">
          <dgm:choose name="Name10">
            <dgm:if name="Name11" func="var" arg="dir" op="equ" val="norm">
              <dgm:alg type="cycle">
                <dgm:param type="stAng" val="0"/>
                <dgm:param type="spanAng" val="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 fact="-1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if>
            <dgm:else name="Name12">
              <dgm:alg type="cycle">
                <dgm:param type="stAng" val="0"/>
                <dgm:param type="spanAng" val="-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else>
          </dgm:choose>
          <dgm:ruleLst/>
          <dgm:forEach name="nodesFirstNodeForEach" axis="ch" ptType="node" cnt="1">
            <dgm:layoutNode name="nodeFirstNode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forEach name="sibTransForEach" axis="followSib" ptType="sibTrans" cnt="1">
              <dgm:layoutNode name="sibTransFirstNode" styleLbl="bgShp">
                <dgm:choose name="Name13">
                  <dgm:if name="Name14" func="var" arg="dir" op="equ" val="norm">
                    <dgm:alg type="conn">
                      <dgm:param type="connRout" val="longCurve"/>
                      <dgm:param type="begPts" val="midR"/>
                      <dgm:param type="endPts" val="midL"/>
                      <dgm:param type="dstNode" val="nodeFirstNode"/>
                    </dgm:alg>
                  </dgm:if>
                  <dgm:else name="Name15">
                    <dgm:alg type="conn">
                      <dgm:param type="connRout" val="longCurve"/>
                      <dgm:param type="begPts" val="midL"/>
                      <dgm:param type="endPts" val="midR"/>
                      <dgm:param type="dstNode" val="nodeFirstNode"/>
                    </dgm:alg>
                  </dgm:else>
                </dgm:choose>
                <dgm:shape xmlns:r="http://schemas.openxmlformats.org/officeDocument/2006/relationships" type="conn" r:blip="" zOrderOff="-2">
                  <dgm:adjLst/>
                </dgm:shape>
                <dgm:presOf axis="self"/>
                <dgm:choose name="Name16">
                  <dgm:if name="Name17" axis="par ch" ptType="doc node" func="cnt" op="equ" val="3">
                    <dgm:constrLst>
                      <dgm:constr type="userA"/>
                      <dgm:constr type="diam" refType="userA" fact="1.01"/>
                      <dgm:constr type="begPad" refType="connDist" fact="-0.2"/>
                      <dgm:constr type="endPad" refType="connDist" fact="0.05"/>
                    </dgm:constrLst>
                  </dgm:if>
                  <dgm:if name="Name18" axis="par ch" ptType="doc node" func="cnt" op="equ" val="4">
                    <dgm:constrLst>
                      <dgm:constr type="userA"/>
                      <dgm:constr type="diam" refType="userA" fact="1.26"/>
                      <dgm:constr type="begPad" refType="connDist" fact="-0.2"/>
                      <dgm:constr type="endPad" refType="connDist" fact="0.05"/>
                    </dgm:constrLst>
                  </dgm:if>
                  <dgm:if name="Name19" axis="par ch" ptType="doc node" func="cnt" op="equ" val="5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if>
                  <dgm:if name="Name20" axis="par ch" ptType="doc node" func="cnt" op="equ" val="6">
                    <dgm:constrLst>
                      <dgm:constr type="userA"/>
                      <dgm:constr type="diam" refType="userA" fact="1.1"/>
                      <dgm:constr type="begPad" refType="connDist" fact="-0.2"/>
                      <dgm:constr type="endPad" refType="connDist" fact="0.05"/>
                    </dgm:constrLst>
                  </dgm:if>
                  <dgm:else name="Name21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else>
                </dgm:choose>
                <dgm:ruleLst/>
              </dgm:layoutNode>
            </dgm:forEach>
          </dgm:forEach>
          <dgm:forEach name="followingNodesForEach" axis="ch" ptType="node" st="2">
            <dgm:layoutNode name="nodeFollowingNodes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forEach>
        </dgm:layoutNode>
      </dgm:else>
    </dgm:choos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cycle3">
  <dgm:title val=""/>
  <dgm:desc val=""/>
  <dgm:catLst>
    <dgm:cat type="cycle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ch" ptType="node" func="cnt" op="equ" val="2">
        <dgm:alg type="composite">
          <dgm:param type="ar" val="0.9"/>
        </dgm:alg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  <dgm:constr type="ctrX" for="ch" forName="node1" refType="w" fact="0.5"/>
          <dgm:constr type="t" for="ch" forName="node1"/>
          <dgm:constr type="w" for="ch" forName="node1" refType="w" fact="0.8"/>
          <dgm:constr type="h" for="ch" forName="node1" refType="w" refFor="ch" refForName="node1" fact="0.5"/>
          <dgm:constr type="ctrX" for="ch" forName="sibTrans" refType="w" fact="0.5"/>
          <dgm:constr type="t" for="ch" forName="sibTrans"/>
          <dgm:constr type="w" for="ch" forName="sibTrans" refType="w" fact="0.8"/>
          <dgm:constr type="h" for="ch" forName="sibTrans" refType="w" refFor="ch" refForName="node1" fact="0.5"/>
          <dgm:constr type="userA" for="ch" forName="sibTrans" refType="w" fact="1.07"/>
          <dgm:constr type="ctrX" for="ch" forName="node2" refType="w" fact="0.5"/>
          <dgm:constr type="b" for="ch" forName="node2" refType="h"/>
          <dgm:constr type="w" for="ch" forName="node2" refType="w" fact="0.8"/>
          <dgm:constr type="h" for="ch" forName="node2" refType="w" refFor="ch" refForName="node1" fact="0.5"/>
          <dgm:constr type="l" for="ch" forName="sp1"/>
          <dgm:constr type="t" for="ch" forName="sp1" refType="h" fact="0.5"/>
          <dgm:constr type="w" for="ch" forName="sp1" val="1"/>
          <dgm:constr type="h" for="ch" forName="sp1" val="1"/>
          <dgm:constr type="r" for="ch" forName="sp2" refType="w"/>
          <dgm:constr type="t" for="ch" forName="sp2" refType="h" fact="0.5"/>
          <dgm:constr type="w" for="ch" forName="sp2" val="1"/>
          <dgm:constr type="h" for="ch" forName="sp2" val="1"/>
        </dgm:constrLst>
        <dgm:ruleLst/>
      </dgm:if>
      <dgm:else name="Name3">
        <dgm:alg type="composite"/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</dgm:constrLst>
        <dgm:ruleLst/>
      </dgm:else>
    </dgm:choose>
    <dgm:choose name="Name4">
      <dgm:if name="Name5" axis="ch" ptType="node" func="cnt" op="equ" val="2">
        <dgm:layoutNode name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ibTrans" styleLbl="bgShp">
          <dgm:choose name="Name6">
            <dgm:if name="Name7" func="var" arg="dir" op="equ" val="norm">
              <dgm:alg type="conn">
                <dgm:param type="connRout" val="longCurve"/>
                <dgm:param type="begPts" val="midR"/>
                <dgm:param type="endPts" val="midL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 fact="-1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if>
            <dgm:else name="Name8">
              <dgm:alg type="conn">
                <dgm:param type="connRout" val="longCurve"/>
                <dgm:param type="begPts" val="midL"/>
                <dgm:param type="endPts" val="midR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else>
          </dgm:choose>
          <dgm:ruleLst/>
        </dgm:layoutNode>
        <dgm:layoutNode name="node2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p1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p2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if>
      <dgm:else name="Name9">
        <dgm:layoutNode name="cycle">
          <dgm:choose name="Name10">
            <dgm:if name="Name11" func="var" arg="dir" op="equ" val="norm">
              <dgm:alg type="cycle">
                <dgm:param type="stAng" val="0"/>
                <dgm:param type="spanAng" val="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 fact="-1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if>
            <dgm:else name="Name12">
              <dgm:alg type="cycle">
                <dgm:param type="stAng" val="0"/>
                <dgm:param type="spanAng" val="-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else>
          </dgm:choose>
          <dgm:ruleLst/>
          <dgm:forEach name="nodesFirstNodeForEach" axis="ch" ptType="node" cnt="1">
            <dgm:layoutNode name="nodeFirstNode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forEach name="sibTransForEach" axis="followSib" ptType="sibTrans" cnt="1">
              <dgm:layoutNode name="sibTransFirstNode" styleLbl="bgShp">
                <dgm:choose name="Name13">
                  <dgm:if name="Name14" func="var" arg="dir" op="equ" val="norm">
                    <dgm:alg type="conn">
                      <dgm:param type="connRout" val="longCurve"/>
                      <dgm:param type="begPts" val="midR"/>
                      <dgm:param type="endPts" val="midL"/>
                      <dgm:param type="dstNode" val="nodeFirstNode"/>
                    </dgm:alg>
                  </dgm:if>
                  <dgm:else name="Name15">
                    <dgm:alg type="conn">
                      <dgm:param type="connRout" val="longCurve"/>
                      <dgm:param type="begPts" val="midL"/>
                      <dgm:param type="endPts" val="midR"/>
                      <dgm:param type="dstNode" val="nodeFirstNode"/>
                    </dgm:alg>
                  </dgm:else>
                </dgm:choose>
                <dgm:shape xmlns:r="http://schemas.openxmlformats.org/officeDocument/2006/relationships" type="conn" r:blip="" zOrderOff="-2">
                  <dgm:adjLst/>
                </dgm:shape>
                <dgm:presOf axis="self"/>
                <dgm:choose name="Name16">
                  <dgm:if name="Name17" axis="par ch" ptType="doc node" func="cnt" op="equ" val="3">
                    <dgm:constrLst>
                      <dgm:constr type="userA"/>
                      <dgm:constr type="diam" refType="userA" fact="1.01"/>
                      <dgm:constr type="begPad" refType="connDist" fact="-0.2"/>
                      <dgm:constr type="endPad" refType="connDist" fact="0.05"/>
                    </dgm:constrLst>
                  </dgm:if>
                  <dgm:if name="Name18" axis="par ch" ptType="doc node" func="cnt" op="equ" val="4">
                    <dgm:constrLst>
                      <dgm:constr type="userA"/>
                      <dgm:constr type="diam" refType="userA" fact="1.26"/>
                      <dgm:constr type="begPad" refType="connDist" fact="-0.2"/>
                      <dgm:constr type="endPad" refType="connDist" fact="0.05"/>
                    </dgm:constrLst>
                  </dgm:if>
                  <dgm:if name="Name19" axis="par ch" ptType="doc node" func="cnt" op="equ" val="5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if>
                  <dgm:if name="Name20" axis="par ch" ptType="doc node" func="cnt" op="equ" val="6">
                    <dgm:constrLst>
                      <dgm:constr type="userA"/>
                      <dgm:constr type="diam" refType="userA" fact="1.1"/>
                      <dgm:constr type="begPad" refType="connDist" fact="-0.2"/>
                      <dgm:constr type="endPad" refType="connDist" fact="0.05"/>
                    </dgm:constrLst>
                  </dgm:if>
                  <dgm:else name="Name21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else>
                </dgm:choose>
                <dgm:ruleLst/>
              </dgm:layoutNode>
            </dgm:forEach>
          </dgm:forEach>
          <dgm:forEach name="followingNodesForEach" axis="ch" ptType="node" st="2">
            <dgm:layoutNode name="nodeFollowingNodes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forEach>
        </dgm:layoutNode>
      </dgm:else>
    </dgm:choose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bProcess4">
  <dgm:title val=""/>
  <dgm:desc val=""/>
  <dgm:catLst>
    <dgm:cat type="process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  <dgm:pt modelId="7">
          <dgm:prSet phldr="1"/>
        </dgm:pt>
        <dgm:pt modelId="8">
          <dgm:prSet phldr="1"/>
        </dgm:pt>
        <dgm:pt modelId="9">
          <dgm:prSet phldr="1"/>
        </dgm:pt>
      </dgm:ptLst>
      <dgm:cxnLst>
        <dgm:cxn modelId="10" srcId="0" destId="1" srcOrd="0" destOrd="0"/>
        <dgm:cxn modelId="11" srcId="0" destId="2" srcOrd="1" destOrd="0"/>
        <dgm:cxn modelId="12" srcId="0" destId="3" srcOrd="2" destOrd="0"/>
        <dgm:cxn modelId="13" srcId="0" destId="4" srcOrd="3" destOrd="0"/>
        <dgm:cxn modelId="14" srcId="0" destId="5" srcOrd="4" destOrd="0"/>
        <dgm:cxn modelId="15" srcId="0" destId="6" srcOrd="5" destOrd="0"/>
        <dgm:cxn modelId="16" srcId="0" destId="7" srcOrd="6" destOrd="0"/>
        <dgm:cxn modelId="17" srcId="0" destId="8" srcOrd="7" destOrd="0"/>
        <dgm:cxn modelId="18" srcId="0" destId="9" srcOrd="8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/>
    </dgm:varLst>
    <dgm:choose name="Name1">
      <dgm:if name="Name2" func="var" arg="dir" op="equ" val="norm">
        <dgm:alg type="snake">
          <dgm:param type="grDir" val="tL"/>
          <dgm:param type="flowDir" val="col"/>
          <dgm:param type="contDir" val="revDir"/>
          <dgm:param type="bkpt" val="bal"/>
        </dgm:alg>
      </dgm:if>
      <dgm:else name="Name3">
        <dgm:alg type="snake">
          <dgm:param type="grDir" val="tR"/>
          <dgm:param type="flowDir" val="col"/>
          <dgm:param type="contDir" val="revDir"/>
          <dgm:param type="bkpt" val="bal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w" fact="0.6"/>
      <dgm:constr type="h" for="ch" forName="sibTrans" refType="h" refFor="ch" refForName="compNode" op="equ" fact="0.25"/>
      <dgm:constr type="sp" refType="w" fact="0.33"/>
      <dgm:constr type="primFontSz" for="des" forName="node" op="equ" val="65"/>
    </dgm:constrLst>
    <dgm:ruleLst/>
    <dgm:forEach name="nodes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axis="self" func="var" arg="dir" op="equ" val="norm">
            <dgm:constrLst>
              <dgm:constr type="l" for="ch" forName="dummyConnPt" refType="w" fact="0.2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if>
          <dgm:else name="Name6">
            <dgm:constrLst>
              <dgm:constr type="l" for="ch" forName="dummyConnPt" refType="w" fact="0.8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else>
        </dgm:choose>
        <dgm:ruleLst/>
        <dgm:layoutNode name="dummyConnPt" styleLbl="node1" moveWith="node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node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  <dgm:constr type="primFontSz" val="65"/>
          </dgm:constrLst>
          <dgm:ruleLst>
            <dgm:rule type="primFontSz" val="5" fact="NaN" max="NaN"/>
          </dgm:ruleLst>
        </dgm:layoutNode>
      </dgm:layoutNode>
      <dgm:forEach name="sibTransForEach" axis="followSib" cnt="1">
        <dgm:layoutNode name="sibTrans" styleLbl="bgSibTrans2D1">
          <dgm:choose name="Name7">
            <dgm:if name="Name8" axis="self" func="var" arg="dir" op="equ" val="norm">
              <dgm:alg type="conn">
                <dgm:param type="srcNode" val="dummyConnPt"/>
                <dgm:param type="dstNode" val="dummyConnPt"/>
                <dgm:param type="begPts" val="bCtr, midR, tCtr"/>
                <dgm:param type="endPts" val="tCtr, midL, bCtr"/>
                <dgm:param type="begSty" val="noArr"/>
                <dgm:param type="endSty" val="noArr"/>
              </dgm:alg>
            </dgm:if>
            <dgm:else name="Name9">
              <dgm:alg type="conn">
                <dgm:param type="srcNode" val="dummyConnPt"/>
                <dgm:param type="dstNode" val="dummyConnPt"/>
                <dgm:param type="begPts" val="bCtr, midL, tCtr"/>
                <dgm:param type="endPts" val="tCtr, midR, bCtr"/>
                <dgm:param type="begSty" val="noArr"/>
                <dgm:param type="endSty" val="noAr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/>
            <dgm:constr type="endPad"/>
          </dgm:constrLst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process5">
  <dgm:title val=""/>
  <dgm:desc val=""/>
  <dgm:catLst>
    <dgm:cat type="process" pri="1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revDir"/>
          <dgm:param type="bkpt" val="endCnv"/>
        </dgm:alg>
      </dgm:if>
      <dgm:else name="Name2">
        <dgm:alg type="snake">
          <dgm:param type="grDir" val="tR"/>
          <dgm:param type="flowDir" val="row"/>
          <dgm:param type="contDir" val="rev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4"/>
      <dgm:constr type="sp" refType="w" refFor="ch" refForName="sibTrans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cycle8">
  <dgm:title val=""/>
  <dgm:desc val=""/>
  <dgm:catLst>
    <dgm:cat type="cycle" pri="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"/>
          <dgm:constr type="t" for="ch" forName="dummy1a" refType="h" fact="0.08"/>
          <dgm:constr type="l" for="ch" forName="dummy1b" refType="w" fact="0.5"/>
          <dgm:constr type="t" for="ch" forName="dummy1b" refType="h" fact="0.08"/>
          <dgm:constr type="l" for="ch" forName="wedge1Tx" refType="w" fact="0.22"/>
          <dgm:constr type="t" for="ch" forName="wedge1Tx" refType="h" fact="0.22"/>
          <dgm:constr type="w" for="ch" forName="wedge1Tx" refType="w" fact="0.56"/>
          <dgm:constr type="h" for="ch" forName="wedge1Tx" refType="h" fact="0.56"/>
          <dgm:constr type="h" for="ch" forName="arrowWedge1single" refType="w" fact="0.08"/>
          <dgm:constr type="diam" for="ch" forName="arrowWedge1single" refType="w" fact="0.84"/>
          <dgm:constr type="l" for="ch" forName="arrowWedge1single" refType="w" fact="0.5"/>
          <dgm:constr type="t" for="ch" forName="arrowWedge1single" refType="w" fact="0.5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2"/>
          <dgm:constr type="t" for="ch" forName="dummy1a" refType="h" fact="0.08"/>
          <dgm:constr type="l" for="ch" forName="dummy1b" refType="w" fact="0.52"/>
          <dgm:constr type="t" for="ch" forName="dummy1b" refType="h" fact="0.92"/>
          <dgm:constr type="l" for="ch" forName="wedge1Tx" refType="w" fact="0.559"/>
          <dgm:constr type="t" for="ch" forName="wedge1Tx" refType="h" fact="0.3"/>
          <dgm:constr type="w" for="ch" forName="wedge1Tx" refType="w" fact="0.3"/>
          <dgm:constr type="h" for="ch" forName="wedge1Tx" refType="h" fact="0.4"/>
          <dgm:constr type="l" for="ch" forName="wedge2" refType="w" fact="0.06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48"/>
          <dgm:constr type="t" for="ch" forName="dummy2a" refType="h" fact="0.92"/>
          <dgm:constr type="l" for="ch" forName="dummy2b" refType="w" fact="0.48"/>
          <dgm:constr type="t" for="ch" forName="dummy2b" refType="h" fact="0.08"/>
          <dgm:constr type="r" for="ch" forName="wedge2Tx" refType="w" fact="0.441"/>
          <dgm:constr type="t" for="ch" forName="wedge2Tx" refType="h" fact="0.3"/>
          <dgm:constr type="w" for="ch" forName="wedge2Tx" refType="w" fact="0.3"/>
          <dgm:constr type="h" for="ch" forName="wedge2Tx" refType="h" fact="0.4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primFontSz" for="ch" ptType="node" op="equ"/>
        </dgm:constrLst>
      </dgm:if>
      <dgm:if name="Name3" axis="ch" ptType="node" func="cnt" op="equ" val="3">
        <dgm:constrLst>
          <dgm:constr type="l" for="ch" forName="wedge1" refType="w" fact="0.0973"/>
          <dgm:constr type="t" for="ch" forName="wedge1" refType="w" fact="0.07"/>
          <dgm:constr type="w" for="ch" forName="wedge1" refType="w" fact="0.84"/>
          <dgm:constr type="h" for="ch" forName="wedge1" refType="h" fact="0.84"/>
          <dgm:constr type="l" for="ch" forName="dummy1a" refType="w" fact="0.5173"/>
          <dgm:constr type="t" for="ch" forName="dummy1a" refType="h" fact="0.07"/>
          <dgm:constr type="l" for="ch" forName="dummy1b" refType="w" fact="0.8811"/>
          <dgm:constr type="t" for="ch" forName="dummy1b" refType="h" fact="0.7"/>
          <dgm:constr type="l" for="ch" forName="wedge1Tx" refType="w" fact="0.54"/>
          <dgm:constr type="t" for="ch" forName="wedge1Tx" refType="h" fact="0.248"/>
          <dgm:constr type="w" for="ch" forName="wedge1Tx" refType="w" fact="0.3"/>
          <dgm:constr type="h" for="ch" forName="wedge1Tx" refType="h" fact="0.25"/>
          <dgm:constr type="l" for="ch" forName="wedge2" refType="w" fact="0.08"/>
          <dgm:constr type="t" for="ch" forName="wedge2" refType="w" fact="0.1"/>
          <dgm:constr type="w" for="ch" forName="wedge2" refType="w" fact="0.84"/>
          <dgm:constr type="h" for="ch" forName="wedge2" refType="h" fact="0.84"/>
          <dgm:constr type="l" for="ch" forName="dummy2a" refType="w" fact="0.8637"/>
          <dgm:constr type="t" for="ch" forName="dummy2a" refType="h" fact="0.73"/>
          <dgm:constr type="l" for="ch" forName="dummy2b" refType="w" fact="0.1363"/>
          <dgm:constr type="t" for="ch" forName="dummy2b" refType="h" fact="0.73"/>
          <dgm:constr type="l" for="ch" forName="wedge2Tx" refType="w" fact="0.28"/>
          <dgm:constr type="t" for="ch" forName="wedge2Tx" refType="h" fact="0.645"/>
          <dgm:constr type="w" for="ch" forName="wedge2Tx" refType="w" fact="0.45"/>
          <dgm:constr type="h" for="ch" forName="wedge2Tx" refType="h" fact="0.22"/>
          <dgm:constr type="l" for="ch" forName="wedge3" refType="w" fact="0.0627"/>
          <dgm:constr type="t" for="ch" forName="wedge3" refType="w" fact="0.07"/>
          <dgm:constr type="w" for="ch" forName="wedge3" refType="w" fact="0.84"/>
          <dgm:constr type="h" for="ch" forName="wedge3" refType="h" fact="0.84"/>
          <dgm:constr type="l" for="ch" forName="dummy3a" refType="w" fact="0.1189"/>
          <dgm:constr type="t" for="ch" forName="dummy3a" refType="h" fact="0.7"/>
          <dgm:constr type="l" for="ch" forName="dummy3b" refType="w" fact="0.4827"/>
          <dgm:constr type="t" for="ch" forName="dummy3b" refType="h" fact="0.07"/>
          <dgm:constr type="r" for="ch" forName="wedge3Tx" refType="w" fact="0.46"/>
          <dgm:constr type="t" for="ch" forName="wedge3Tx" refType="h" fact="0.248"/>
          <dgm:constr type="w" for="ch" forName="wedge3Tx" refType="w" fact="0.3"/>
          <dgm:constr type="h" for="ch" forName="wedge3Tx" refType="h" fact="0.25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primFontSz" for="ch" ptType="node" op="equ"/>
        </dgm:constrLst>
      </dgm:if>
      <dgm:if name="Name4" axis="ch" ptType="node" func="cnt" op="equ" val="4">
        <dgm:constrLst>
          <dgm:constr type="l" for="ch" forName="wedge1" refType="w" fact="0.0941"/>
          <dgm:constr type="t" for="ch" forName="wedge1" refType="w" fact="0.0659"/>
          <dgm:constr type="w" for="ch" forName="wedge1" refType="w" fact="0.84"/>
          <dgm:constr type="h" for="ch" forName="wedge1" refType="h" fact="0.84"/>
          <dgm:constr type="l" for="ch" forName="dummy1a" refType="w" fact="0.5141"/>
          <dgm:constr type="t" for="ch" forName="dummy1a" refType="h" fact="0.0659"/>
          <dgm:constr type="l" for="ch" forName="dummy1b" refType="w" fact="0.9341"/>
          <dgm:constr type="t" for="ch" forName="dummy1b" refType="h" fact="0.4859"/>
          <dgm:constr type="l" for="ch" forName="wedge1Tx" refType="w" fact="0.54"/>
          <dgm:constr type="t" for="ch" forName="wedge1Tx" refType="h" fact="0.24"/>
          <dgm:constr type="w" for="ch" forName="wedge1Tx" refType="w" fact="0.31"/>
          <dgm:constr type="h" for="ch" forName="wedge1Tx" refType="h" fact="0.23"/>
          <dgm:constr type="l" for="ch" forName="wedge2" refType="w" fact="0.0941"/>
          <dgm:constr type="t" for="ch" forName="wedge2" refType="w" fact="0.0941"/>
          <dgm:constr type="w" for="ch" forName="wedge2" refType="w" fact="0.84"/>
          <dgm:constr type="h" for="ch" forName="wedge2" refType="h" fact="0.84"/>
          <dgm:constr type="l" for="ch" forName="dummy2a" refType="w" fact="0.9341"/>
          <dgm:constr type="t" for="ch" forName="dummy2a" refType="h" fact="0.5141"/>
          <dgm:constr type="l" for="ch" forName="dummy2b" refType="w" fact="0.5141"/>
          <dgm:constr type="t" for="ch" forName="dummy2b" refType="h" fact="0.9341"/>
          <dgm:constr type="l" for="ch" forName="wedge2Tx" refType="w" fact="0.54"/>
          <dgm:constr type="t" for="ch" forName="wedge2Tx" refType="h" fact="0.53"/>
          <dgm:constr type="w" for="ch" forName="wedge2Tx" refType="w" fact="0.31"/>
          <dgm:constr type="h" for="ch" forName="wedge2Tx" refType="h" fact="0.23"/>
          <dgm:constr type="l" for="ch" forName="wedge3" refType="w" fact="0.0659"/>
          <dgm:constr type="t" for="ch" forName="wedge3" refType="w" fact="0.0941"/>
          <dgm:constr type="w" for="ch" forName="wedge3" refType="w" fact="0.84"/>
          <dgm:constr type="h" for="ch" forName="wedge3" refType="h" fact="0.84"/>
          <dgm:constr type="l" for="ch" forName="dummy3a" refType="w" fact="0.4859"/>
          <dgm:constr type="t" for="ch" forName="dummy3a" refType="h" fact="0.9341"/>
          <dgm:constr type="l" for="ch" forName="dummy3b" refType="w" fact="0.0659"/>
          <dgm:constr type="t" for="ch" forName="dummy3b" refType="h" fact="0.5141"/>
          <dgm:constr type="r" for="ch" forName="wedge3Tx" refType="w" fact="0.46"/>
          <dgm:constr type="t" for="ch" forName="wedge3Tx" refType="h" fact="0.53"/>
          <dgm:constr type="w" for="ch" forName="wedge3Tx" refType="w" fact="0.31"/>
          <dgm:constr type="h" for="ch" forName="wedge3Tx" refType="h" fact="0.23"/>
          <dgm:constr type="l" for="ch" forName="wedge4" refType="w" fact="0.0659"/>
          <dgm:constr type="t" for="ch" forName="wedge4" refType="h" fact="0.0659"/>
          <dgm:constr type="w" for="ch" forName="wedge4" refType="w" fact="0.84"/>
          <dgm:constr type="h" for="ch" forName="wedge4" refType="h" fact="0.84"/>
          <dgm:constr type="l" for="ch" forName="dummy4a" refType="w" fact="0.0659"/>
          <dgm:constr type="t" for="ch" forName="dummy4a" refType="h" fact="0.4859"/>
          <dgm:constr type="l" for="ch" forName="dummy4b" refType="w" fact="0.4859"/>
          <dgm:constr type="t" for="ch" forName="dummy4b" refType="h" fact="0.0659"/>
          <dgm:constr type="r" for="ch" forName="wedge4Tx" refType="w" fact="0.46"/>
          <dgm:constr type="t" for="ch" forName="wedge4Tx" refType="h" fact="0.24"/>
          <dgm:constr type="w" for="ch" forName="wedge4Tx" refType="w" fact="0.31"/>
          <dgm:constr type="h" for="ch" forName="wedge4Tx" refType="h" fact="0.23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primFontSz" for="ch" ptType="node" op="equ"/>
        </dgm:constrLst>
      </dgm:if>
      <dgm:if name="Name5" axis="ch" ptType="node" func="cnt" op="equ" val="5">
        <dgm:constrLst>
          <dgm:constr type="l" for="ch" forName="wedge1" refType="w" fact="0.0918"/>
          <dgm:constr type="t" for="ch" forName="wedge1" refType="w" fact="0.0638"/>
          <dgm:constr type="w" for="ch" forName="wedge1" refType="w" fact="0.84"/>
          <dgm:constr type="h" for="ch" forName="wedge1" refType="h" fact="0.84"/>
          <dgm:constr type="l" for="ch" forName="dummy1a" refType="w" fact="0.5118"/>
          <dgm:constr type="t" for="ch" forName="dummy1a" refType="h" fact="0.0638"/>
          <dgm:constr type="l" for="ch" forName="dummy1b" refType="w" fact="0.9112"/>
          <dgm:constr type="t" for="ch" forName="dummy1b" refType="h" fact="0.354"/>
          <dgm:constr type="l" for="ch" forName="wedge1Tx" refType="w" fact="0.53"/>
          <dgm:constr type="t" for="ch" forName="wedge1Tx" refType="h" fact="0.205"/>
          <dgm:constr type="w" for="ch" forName="wedge1Tx" refType="w" fact="0.27"/>
          <dgm:constr type="h" for="ch" forName="wedge1Tx" refType="h" fact="0.18"/>
          <dgm:constr type="l" for="ch" forName="wedge2" refType="w" fact="0.099"/>
          <dgm:constr type="t" for="ch" forName="wedge2" refType="w" fact="0.0862"/>
          <dgm:constr type="w" for="ch" forName="wedge2" refType="w" fact="0.84"/>
          <dgm:constr type="h" for="ch" forName="wedge2" refType="h" fact="0.84"/>
          <dgm:constr type="l" for="ch" forName="dummy2a" refType="w" fact="0.9185"/>
          <dgm:constr type="t" for="ch" forName="dummy2a" refType="h" fact="0.3764"/>
          <dgm:constr type="l" for="ch" forName="dummy2b" refType="w" fact="0.7659"/>
          <dgm:constr type="t" for="ch" forName="dummy2b" refType="h" fact="0.846"/>
          <dgm:constr type="l" for="ch" forName="wedge2Tx" refType="w" fact="0.64"/>
          <dgm:constr type="t" for="ch" forName="wedge2Tx" refType="h" fact="0.47"/>
          <dgm:constr type="w" for="ch" forName="wedge2Tx" refType="w" fact="0.25"/>
          <dgm:constr type="h" for="ch" forName="wedge2Tx" refType="h" fact="0.2"/>
          <dgm:constr type="l" for="ch" forName="wedge3" refType="w" fact="0.08"/>
          <dgm:constr type="t" for="ch" forName="wedge3" refType="w" fact="0.1"/>
          <dgm:constr type="w" for="ch" forName="wedge3" refType="w" fact="0.84"/>
          <dgm:constr type="h" for="ch" forName="wedge3" refType="h" fact="0.84"/>
          <dgm:constr type="l" for="ch" forName="dummy3a" refType="w" fact="0.7469"/>
          <dgm:constr type="t" for="ch" forName="dummy3a" refType="h" fact="0.8598"/>
          <dgm:constr type="l" for="ch" forName="dummy3b" refType="w" fact="0.2531"/>
          <dgm:constr type="t" for="ch" forName="dummy3b" refType="h" fact="0.8598"/>
          <dgm:constr type="l" for="ch" forName="wedge3Tx" refType="w" fact="0.38"/>
          <dgm:constr type="t" for="ch" forName="wedge3Tx" refType="h" fact="0.69"/>
          <dgm:constr type="w" for="ch" forName="wedge3Tx" refType="w" fact="0.24"/>
          <dgm:constr type="h" for="ch" forName="wedge3Tx" refType="h" fact="0.22"/>
          <dgm:constr type="l" for="ch" forName="wedge4" refType="w" fact="0.061"/>
          <dgm:constr type="t" for="ch" forName="wedge4" refType="h" fact="0.0862"/>
          <dgm:constr type="w" for="ch" forName="wedge4" refType="w" fact="0.84"/>
          <dgm:constr type="h" for="ch" forName="wedge4" refType="h" fact="0.84"/>
          <dgm:constr type="l" for="ch" forName="dummy4a" refType="w" fact="0.2341"/>
          <dgm:constr type="t" for="ch" forName="dummy4a" refType="h" fact="0.846"/>
          <dgm:constr type="l" for="ch" forName="dummy4b" refType="w" fact="0.0815"/>
          <dgm:constr type="t" for="ch" forName="dummy4b" refType="h" fact="0.3764"/>
          <dgm:constr type="r" for="ch" forName="wedge4Tx" refType="w" fact="0.36"/>
          <dgm:constr type="t" for="ch" forName="wedge4Tx" refType="h" fact="0.47"/>
          <dgm:constr type="w" for="ch" forName="wedge4Tx" refType="w" fact="0.25"/>
          <dgm:constr type="h" for="ch" forName="wedge4Tx" refType="h" fact="0.2"/>
          <dgm:constr type="l" for="ch" forName="wedge5" refType="w" fact="0.0682"/>
          <dgm:constr type="t" for="ch" forName="wedge5" refType="h" fact="0.0638"/>
          <dgm:constr type="w" for="ch" forName="wedge5" refType="w" fact="0.84"/>
          <dgm:constr type="h" for="ch" forName="wedge5" refType="h" fact="0.84"/>
          <dgm:constr type="l" for="ch" forName="dummy5a" refType="w" fact="0.0888"/>
          <dgm:constr type="t" for="ch" forName="dummy5a" refType="h" fact="0.354"/>
          <dgm:constr type="l" for="ch" forName="dummy5b" refType="w" fact="0.4882"/>
          <dgm:constr type="t" for="ch" forName="dummy5b" refType="h" fact="0.0638"/>
          <dgm:constr type="r" for="ch" forName="wedge5Tx" refType="w" fact="0.47"/>
          <dgm:constr type="t" for="ch" forName="wedge5Tx" refType="h" fact="0.205"/>
          <dgm:constr type="w" for="ch" forName="wedge5Tx" refType="w" fact="0.27"/>
          <dgm:constr type="h" for="ch" forName="wedge5Tx" refType="h" fact="0.18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primFontSz" for="ch" ptType="node" op="equ"/>
        </dgm:constrLst>
      </dgm:if>
      <dgm:if name="Name6" axis="ch" ptType="node" func="cnt" op="equ" val="6">
        <dgm:constrLst>
          <dgm:constr type="l" for="ch" forName="wedge1" refType="w" fact="0.09"/>
          <dgm:constr type="t" for="ch" forName="wedge1" refType="w" fact="0.0627"/>
          <dgm:constr type="w" for="ch" forName="wedge1" refType="w" fact="0.84"/>
          <dgm:constr type="h" for="ch" forName="wedge1" refType="h" fact="0.84"/>
          <dgm:constr type="l" for="ch" forName="dummy1a" refType="w" fact="0.51"/>
          <dgm:constr type="t" for="ch" forName="dummy1a" refType="h" fact="0.0627"/>
          <dgm:constr type="l" for="ch" forName="dummy1b" refType="w" fact="0.8737"/>
          <dgm:constr type="t" for="ch" forName="dummy1b" refType="h" fact="0.2727"/>
          <dgm:constr type="l" for="ch" forName="wedge1Tx" refType="w" fact="0.53"/>
          <dgm:constr type="t" for="ch" forName="wedge1Tx" refType="h" fact="0.17"/>
          <dgm:constr type="w" for="ch" forName="wedge1Tx" refType="w" fact="0.22"/>
          <dgm:constr type="h" for="ch" forName="wedge1Tx" refType="h" fact="0.17"/>
          <dgm:constr type="l" for="ch" forName="wedge2" refType="w" fact="0.1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8837"/>
          <dgm:constr type="t" for="ch" forName="dummy2a" refType="h" fact="0.29"/>
          <dgm:constr type="l" for="ch" forName="dummy2b" refType="w" fact="0.8837"/>
          <dgm:constr type="t" for="ch" forName="dummy2b" refType="h" fact="0.71"/>
          <dgm:constr type="l" for="ch" forName="wedge2Tx" refType="w" fact="0.67"/>
          <dgm:constr type="t" for="ch" forName="wedge2Tx" refType="h" fact="0.42"/>
          <dgm:constr type="w" for="ch" forName="wedge2Tx" refType="w" fact="0.23"/>
          <dgm:constr type="h" for="ch" forName="wedge2Tx" refType="h" fact="0.165"/>
          <dgm:constr type="l" for="ch" forName="wedge3" refType="w" fact="0.09"/>
          <dgm:constr type="t" for="ch" forName="wedge3" refType="w" fact="0.0973"/>
          <dgm:constr type="w" for="ch" forName="wedge3" refType="w" fact="0.84"/>
          <dgm:constr type="h" for="ch" forName="wedge3" refType="h" fact="0.84"/>
          <dgm:constr type="l" for="ch" forName="dummy3a" refType="w" fact="0.8737"/>
          <dgm:constr type="t" for="ch" forName="dummy3a" refType="h" fact="0.7273"/>
          <dgm:constr type="l" for="ch" forName="dummy3b" refType="w" fact="0.51"/>
          <dgm:constr type="t" for="ch" forName="dummy3b" refType="h" fact="0.9373"/>
          <dgm:constr type="l" for="ch" forName="wedge3Tx" refType="w" fact="0.53"/>
          <dgm:constr type="t" for="ch" forName="wedge3Tx" refType="h" fact="0.665"/>
          <dgm:constr type="w" for="ch" forName="wedge3Tx" refType="w" fact="0.22"/>
          <dgm:constr type="h" for="ch" forName="wedge3Tx" refType="h" fact="0.17"/>
          <dgm:constr type="l" for="ch" forName="wedge4" refType="w" fact="0.07"/>
          <dgm:constr type="t" for="ch" forName="wedge4" refType="h" fact="0.0973"/>
          <dgm:constr type="w" for="ch" forName="wedge4" refType="w" fact="0.84"/>
          <dgm:constr type="h" for="ch" forName="wedge4" refType="h" fact="0.84"/>
          <dgm:constr type="l" for="ch" forName="dummy4a" refType="w" fact="0.49"/>
          <dgm:constr type="t" for="ch" forName="dummy4a" refType="h" fact="0.9373"/>
          <dgm:constr type="l" for="ch" forName="dummy4b" refType="w" fact="0.1263"/>
          <dgm:constr type="t" for="ch" forName="dummy4b" refType="h" fact="0.7273"/>
          <dgm:constr type="r" for="ch" forName="wedge4Tx" refType="w" fact="0.47"/>
          <dgm:constr type="t" for="ch" forName="wedge4Tx" refType="h" fact="0.665"/>
          <dgm:constr type="w" for="ch" forName="wedge4Tx" refType="w" fact="0.22"/>
          <dgm:constr type="h" for="ch" forName="wedge4Tx" refType="h" fact="0.17"/>
          <dgm:constr type="l" for="ch" forName="wedge5" refType="w" fact="0.06"/>
          <dgm:constr type="t" for="ch" forName="wedge5" refType="h" fact="0.08"/>
          <dgm:constr type="w" for="ch" forName="wedge5" refType="w" fact="0.84"/>
          <dgm:constr type="h" for="ch" forName="wedge5" refType="h" fact="0.84"/>
          <dgm:constr type="l" for="ch" forName="dummy5a" refType="w" fact="0.1163"/>
          <dgm:constr type="t" for="ch" forName="dummy5a" refType="h" fact="0.71"/>
          <dgm:constr type="l" for="ch" forName="dummy5b" refType="w" fact="0.1163"/>
          <dgm:constr type="t" for="ch" forName="dummy5b" refType="h" fact="0.29"/>
          <dgm:constr type="r" for="ch" forName="wedge5Tx" refType="w" fact="0.33"/>
          <dgm:constr type="t" for="ch" forName="wedge5Tx" refType="h" fact="0.42"/>
          <dgm:constr type="w" for="ch" forName="wedge5Tx" refType="w" fact="0.23"/>
          <dgm:constr type="h" for="ch" forName="wedge5Tx" refType="h" fact="0.165"/>
          <dgm:constr type="l" for="ch" forName="wedge6" refType="w" fact="0.07"/>
          <dgm:constr type="t" for="ch" forName="wedge6" refType="h" fact="0.0627"/>
          <dgm:constr type="w" for="ch" forName="wedge6" refType="w" fact="0.84"/>
          <dgm:constr type="h" for="ch" forName="wedge6" refType="h" fact="0.84"/>
          <dgm:constr type="l" for="ch" forName="dummy6a" refType="w" fact="0.1263"/>
          <dgm:constr type="t" for="ch" forName="dummy6a" refType="h" fact="0.2727"/>
          <dgm:constr type="l" for="ch" forName="dummy6b" refType="w" fact="0.49"/>
          <dgm:constr type="t" for="ch" forName="dummy6b" refType="h" fact="0.0627"/>
          <dgm:constr type="r" for="ch" forName="wedge6Tx" refType="w" fact="0.47"/>
          <dgm:constr type="t" for="ch" forName="wedge6Tx" refType="h" fact="0.17"/>
          <dgm:constr type="w" for="ch" forName="wedge6Tx" refType="w" fact="0.22"/>
          <dgm:constr type="h" for="ch" forName="wedge6Tx" refType="h" fact="0.17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primFontSz" for="ch" ptType="node" op="equ"/>
        </dgm:constrLst>
      </dgm:if>
      <dgm:else name="Name7">
        <dgm:constrLst>
          <dgm:constr type="l" for="ch" forName="wedge1" refType="w" fact="0.0887"/>
          <dgm:constr type="t" for="ch" forName="wedge1" refType="w" fact="0.062"/>
          <dgm:constr type="w" for="ch" forName="wedge1" refType="w" fact="0.84"/>
          <dgm:constr type="h" for="ch" forName="wedge1" refType="h" fact="0.84"/>
          <dgm:constr type="l" for="ch" forName="dummy1a" refType="w" fact="0.5087"/>
          <dgm:constr type="t" for="ch" forName="dummy1a" refType="h" fact="0.062"/>
          <dgm:constr type="l" for="ch" forName="dummy1b" refType="w" fact="0.837"/>
          <dgm:constr type="t" for="ch" forName="dummy1b" refType="h" fact="0.2201"/>
          <dgm:constr type="l" for="ch" forName="wedge1Tx" refType="w" fact="0.53"/>
          <dgm:constr type="t" for="ch" forName="wedge1Tx" refType="h" fact="0.14"/>
          <dgm:constr type="w" for="ch" forName="wedge1Tx" refType="w" fact="0.2"/>
          <dgm:constr type="h" for="ch" forName="wedge1Tx" refType="h" fact="0.16"/>
          <dgm:constr type="l" for="ch" forName="wedge2" refType="w" fact="0.0995"/>
          <dgm:constr type="t" for="ch" forName="wedge2" refType="w" fact="0.0755"/>
          <dgm:constr type="w" for="ch" forName="wedge2" refType="w" fact="0.84"/>
          <dgm:constr type="h" for="ch" forName="wedge2" refType="h" fact="0.84"/>
          <dgm:constr type="l" for="ch" forName="dummy2a" refType="w" fact="0.8479"/>
          <dgm:constr type="t" for="ch" forName="dummy2a" refType="h" fact="0.2337"/>
          <dgm:constr type="l" for="ch" forName="dummy2b" refType="w" fact="0.929"/>
          <dgm:constr type="t" for="ch" forName="dummy2b" refType="h" fact="0.589"/>
          <dgm:constr type="l" for="ch" forName="wedge2Tx" refType="w" fact="0.67"/>
          <dgm:constr type="t" for="ch" forName="wedge2Tx" refType="h" fact="0.38"/>
          <dgm:constr type="w" for="ch" forName="wedge2Tx" refType="w" fact="0.23"/>
          <dgm:constr type="h" for="ch" forName="wedge2Tx" refType="h" fact="0.14"/>
          <dgm:constr type="l" for="ch" forName="wedge3" refType="w" fact="0.0956"/>
          <dgm:constr type="t" for="ch" forName="wedge3" refType="w" fact="0.0925"/>
          <dgm:constr type="w" for="ch" forName="wedge3" refType="w" fact="0.84"/>
          <dgm:constr type="h" for="ch" forName="wedge3" refType="h" fact="0.84"/>
          <dgm:constr type="l" for="ch" forName="dummy3a" refType="w" fact="0.9251"/>
          <dgm:constr type="t" for="ch" forName="dummy3a" refType="h" fact="0.6059"/>
          <dgm:constr type="l" for="ch" forName="dummy3b" refType="w" fact="0.6979"/>
          <dgm:constr type="t" for="ch" forName="dummy3b" refType="h" fact="0.8909"/>
          <dgm:constr type="l" for="ch" forName="wedge3Tx" refType="w" fact="0.635"/>
          <dgm:constr type="t" for="ch" forName="wedge3Tx" refType="h" fact="0.59"/>
          <dgm:constr type="w" for="ch" forName="wedge3Tx" refType="w" fact="0.2"/>
          <dgm:constr type="h" for="ch" forName="wedge3Tx" refType="h" fact="0.155"/>
          <dgm:constr type="l" for="ch" forName="wedge4" refType="w" fact="0.08"/>
          <dgm:constr type="t" for="ch" forName="wedge4" refType="h" fact="0.1"/>
          <dgm:constr type="w" for="ch" forName="wedge4" refType="w" fact="0.84"/>
          <dgm:constr type="h" for="ch" forName="wedge4" refType="h" fact="0.84"/>
          <dgm:constr type="l" for="ch" forName="dummy4a" refType="w" fact="0.6822"/>
          <dgm:constr type="t" for="ch" forName="dummy4a" refType="h" fact="0.8984"/>
          <dgm:constr type="l" for="ch" forName="dummy4b" refType="w" fact="0.3178"/>
          <dgm:constr type="t" for="ch" forName="dummy4b" refType="h" fact="0.8984"/>
          <dgm:constr type="l" for="ch" forName="wedge4Tx" refType="w" fact="0.4025"/>
          <dgm:constr type="t" for="ch" forName="wedge4Tx" refType="h" fact="0.76"/>
          <dgm:constr type="w" for="ch" forName="wedge4Tx" refType="w" fact="0.195"/>
          <dgm:constr type="h" for="ch" forName="wedge4Tx" refType="h" fact="0.14"/>
          <dgm:constr type="l" for="ch" forName="wedge5" refType="w" fact="0.0644"/>
          <dgm:constr type="t" for="ch" forName="wedge5" refType="h" fact="0.0925"/>
          <dgm:constr type="w" for="ch" forName="wedge5" refType="w" fact="0.84"/>
          <dgm:constr type="h" for="ch" forName="wedge5" refType="h" fact="0.84"/>
          <dgm:constr type="l" for="ch" forName="dummy5a" refType="w" fact="0.3021"/>
          <dgm:constr type="t" for="ch" forName="dummy5a" refType="h" fact="0.8909"/>
          <dgm:constr type="l" for="ch" forName="dummy5b" refType="w" fact="0.0749"/>
          <dgm:constr type="t" for="ch" forName="dummy5b" refType="h" fact="0.6059"/>
          <dgm:constr type="r" for="ch" forName="wedge5Tx" refType="w" fact="0.365"/>
          <dgm:constr type="t" for="ch" forName="wedge5Tx" refType="h" fact="0.59"/>
          <dgm:constr type="w" for="ch" forName="wedge5Tx" refType="w" fact="0.2"/>
          <dgm:constr type="h" for="ch" forName="wedge5Tx" refType="h" fact="0.155"/>
          <dgm:constr type="l" for="ch" forName="wedge6" refType="w" fact="0.0605"/>
          <dgm:constr type="t" for="ch" forName="wedge6" refType="h" fact="0.0755"/>
          <dgm:constr type="w" for="ch" forName="wedge6" refType="w" fact="0.84"/>
          <dgm:constr type="h" for="ch" forName="wedge6" refType="h" fact="0.84"/>
          <dgm:constr type="l" for="ch" forName="dummy6a" refType="w" fact="0.071"/>
          <dgm:constr type="t" for="ch" forName="dummy6a" refType="h" fact="0.589"/>
          <dgm:constr type="l" for="ch" forName="dummy6b" refType="w" fact="0.1521"/>
          <dgm:constr type="t" for="ch" forName="dummy6b" refType="h" fact="0.2337"/>
          <dgm:constr type="r" for="ch" forName="wedge6Tx" refType="w" fact="0.33"/>
          <dgm:constr type="t" for="ch" forName="wedge6Tx" refType="h" fact="0.38"/>
          <dgm:constr type="w" for="ch" forName="wedge6Tx" refType="w" fact="0.23"/>
          <dgm:constr type="h" for="ch" forName="wedge6Tx" refType="h" fact="0.14"/>
          <dgm:constr type="l" for="ch" forName="wedge7" refType="w" fact="0.0713"/>
          <dgm:constr type="t" for="ch" forName="wedge7" refType="h" fact="0.062"/>
          <dgm:constr type="w" for="ch" forName="wedge7" refType="w" fact="0.84"/>
          <dgm:constr type="h" for="ch" forName="wedge7" refType="h" fact="0.84"/>
          <dgm:constr type="l" for="ch" forName="dummy7a" refType="w" fact="0.163"/>
          <dgm:constr type="t" for="ch" forName="dummy7a" refType="h" fact="0.2201"/>
          <dgm:constr type="l" for="ch" forName="dummy7b" refType="w" fact="0.4913"/>
          <dgm:constr type="t" for="ch" forName="dummy7b" refType="h" fact="0.062"/>
          <dgm:constr type="r" for="ch" forName="wedge7Tx" refType="w" fact="0.47"/>
          <dgm:constr type="t" for="ch" forName="wedge7Tx" refType="h" fact="0.14"/>
          <dgm:constr type="w" for="ch" forName="wedge7Tx" refType="w" fact="0.2"/>
          <dgm:constr type="h" for="ch" forName="wedge7Tx" refType="h" fact="0.16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h" for="ch" forName="arrowWedge7" refType="w" fact="0.08"/>
          <dgm:constr type="diam" for="ch" forName="arrowWedge7" refType="w" fact="0.84"/>
          <dgm:constr type="l" for="ch" forName="arrowWedge7" refType="w" fact="0.5"/>
          <dgm:constr type="t" for="ch" forName="arrowWedge7" refType="w" fact="0.5"/>
          <dgm:constr type="primFontSz" for="ch" ptType="node" op="equ"/>
        </dgm:constrLst>
      </dgm:else>
    </dgm:choose>
    <dgm:ruleLst/>
    <dgm:choose name="Name8">
      <dgm:if name="Name9" axis="ch" ptType="node" func="cnt" op="gte" val="1">
        <dgm:layoutNode name="wedge1">
          <dgm:alg type="sp"/>
          <dgm:choose name="Name10">
            <dgm:if name="Name11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12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13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14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15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16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17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18">
            <dgm:if name="Name19" func="var" arg="dir" op="equ" val="norm">
              <dgm:presOf axis="ch desOrSelf" ptType="node node" st="1 1" cnt="1 0"/>
            </dgm:if>
            <dgm:else name="Name20">
              <dgm:choose name="Name21">
                <dgm:if name="Name22" axis="ch" ptType="node" func="cnt" op="equ" val="1">
                  <dgm:presOf axis="ch desOrSelf" ptType="node node" st="1 1" cnt="1 0"/>
                </dgm:if>
                <dgm:if name="Name23" axis="ch" ptType="node" func="cnt" op="equ" val="2">
                  <dgm:presOf axis="ch desOrSelf" ptType="node node" st="2 1" cnt="1 0"/>
                </dgm:if>
                <dgm:if name="Name24" axis="ch" ptType="node" func="cnt" op="equ" val="3">
                  <dgm:presOf axis="ch desOrSelf" ptType="node node" st="3 1" cnt="1 0"/>
                </dgm:if>
                <dgm:if name="Name25" axis="ch" ptType="node" func="cnt" op="equ" val="4">
                  <dgm:presOf axis="ch desOrSelf" ptType="node node" st="4 1" cnt="1 0"/>
                </dgm:if>
                <dgm:if name="Name26" axis="ch" ptType="node" func="cnt" op="equ" val="5">
                  <dgm:presOf axis="ch desOrSelf" ptType="node node" st="5 1" cnt="1 0"/>
                </dgm:if>
                <dgm:if name="Name27" axis="ch" ptType="node" func="cnt" op="equ" val="6">
                  <dgm:presOf axis="ch desOrSelf" ptType="node node" st="6 1" cnt="1 0"/>
                </dgm:if>
                <dgm:else name="Name28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dummy1a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1b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29">
            <dgm:if name="Name30" func="var" arg="dir" op="equ" val="norm">
              <dgm:presOf axis="ch desOrSelf" ptType="node node" st="1 1" cnt="1 0"/>
            </dgm:if>
            <dgm:else name="Name31">
              <dgm:choose name="Name32">
                <dgm:if name="Name33" axis="ch" ptType="node" func="cnt" op="equ" val="1">
                  <dgm:presOf axis="ch desOrSelf" ptType="node node" st="1 1" cnt="1 0"/>
                </dgm:if>
                <dgm:if name="Name34" axis="ch" ptType="node" func="cnt" op="equ" val="2">
                  <dgm:presOf axis="ch desOrSelf" ptType="node node" st="2 1" cnt="1 0"/>
                </dgm:if>
                <dgm:if name="Name35" axis="ch" ptType="node" func="cnt" op="equ" val="3">
                  <dgm:presOf axis="ch desOrSelf" ptType="node node" st="3 1" cnt="1 0"/>
                </dgm:if>
                <dgm:if name="Name36" axis="ch" ptType="node" func="cnt" op="equ" val="4">
                  <dgm:presOf axis="ch desOrSelf" ptType="node node" st="4 1" cnt="1 0"/>
                </dgm:if>
                <dgm:if name="Name37" axis="ch" ptType="node" func="cnt" op="equ" val="5">
                  <dgm:presOf axis="ch desOrSelf" ptType="node node" st="5 1" cnt="1 0"/>
                </dgm:if>
                <dgm:if name="Name38" axis="ch" ptType="node" func="cnt" op="equ" val="6">
                  <dgm:presOf axis="ch desOrSelf" ptType="node node" st="6 1" cnt="1 0"/>
                </dgm:if>
                <dgm:else name="Name39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40"/>
    </dgm:choose>
    <dgm:choose name="Name41">
      <dgm:if name="Name42" axis="ch" ptType="node" func="cnt" op="gte" val="2">
        <dgm:layoutNode name="wedge2">
          <dgm:alg type="sp"/>
          <dgm:choose name="Name43">
            <dgm:if name="Name44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45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46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47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48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49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50">
            <dgm:if name="Name51" func="var" arg="dir" op="equ" val="norm">
              <dgm:presOf axis="ch desOrSelf" ptType="node node" st="2 1" cnt="1 0"/>
            </dgm:if>
            <dgm:else name="Name52">
              <dgm:choose name="Name53">
                <dgm:if name="Name54" axis="ch" ptType="node" func="cnt" op="equ" val="2">
                  <dgm:presOf axis="ch desOrSelf" ptType="node node" st="1 1" cnt="1 0"/>
                </dgm:if>
                <dgm:if name="Name55" axis="ch" ptType="node" func="cnt" op="equ" val="3">
                  <dgm:presOf axis="ch desOrSelf" ptType="node node" st="2 1" cnt="1 0"/>
                </dgm:if>
                <dgm:if name="Name56" axis="ch" ptType="node" func="cnt" op="equ" val="4">
                  <dgm:presOf axis="ch desOrSelf" ptType="node node" st="3 1" cnt="1 0"/>
                </dgm:if>
                <dgm:if name="Name57" axis="ch" ptType="node" func="cnt" op="equ" val="5">
                  <dgm:presOf axis="ch desOrSelf" ptType="node node" st="4 1" cnt="1 0"/>
                </dgm:if>
                <dgm:if name="Name58" axis="ch" ptType="node" func="cnt" op="equ" val="6">
                  <dgm:presOf axis="ch desOrSelf" ptType="node node" st="5 1" cnt="1 0"/>
                </dgm:if>
                <dgm:else name="Name59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dummy2a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2b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60">
            <dgm:if name="Name61" func="var" arg="dir" op="equ" val="norm">
              <dgm:presOf axis="ch desOrSelf" ptType="node node" st="2 1" cnt="1 0"/>
            </dgm:if>
            <dgm:else name="Name62">
              <dgm:choose name="Name63">
                <dgm:if name="Name64" axis="ch" ptType="node" func="cnt" op="equ" val="2">
                  <dgm:presOf axis="ch desOrSelf" ptType="node node" st="1 1" cnt="1 0"/>
                </dgm:if>
                <dgm:if name="Name65" axis="ch" ptType="node" func="cnt" op="equ" val="3">
                  <dgm:presOf axis="ch desOrSelf" ptType="node node" st="2 1" cnt="1 0"/>
                </dgm:if>
                <dgm:if name="Name66" axis="ch" ptType="node" func="cnt" op="equ" val="4">
                  <dgm:presOf axis="ch desOrSelf" ptType="node node" st="3 1" cnt="1 0"/>
                </dgm:if>
                <dgm:if name="Name67" axis="ch" ptType="node" func="cnt" op="equ" val="5">
                  <dgm:presOf axis="ch desOrSelf" ptType="node node" st="4 1" cnt="1 0"/>
                </dgm:if>
                <dgm:if name="Name68" axis="ch" ptType="node" func="cnt" op="equ" val="6">
                  <dgm:presOf axis="ch desOrSelf" ptType="node node" st="5 1" cnt="1 0"/>
                </dgm:if>
                <dgm:else name="Name69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70"/>
    </dgm:choose>
    <dgm:choose name="Name71">
      <dgm:if name="Name72" axis="ch" ptType="node" func="cnt" op="gte" val="3">
        <dgm:layoutNode name="wedge3">
          <dgm:alg type="sp"/>
          <dgm:choose name="Name73">
            <dgm:if name="Name74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75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76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77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78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79">
            <dgm:if name="Name80" func="var" arg="dir" op="equ" val="norm">
              <dgm:presOf axis="ch desOrSelf" ptType="node node" st="3 1" cnt="1 0"/>
            </dgm:if>
            <dgm:else name="Name81">
              <dgm:choose name="Name82">
                <dgm:if name="Name83" axis="ch" ptType="node" func="cnt" op="equ" val="3">
                  <dgm:presOf axis="ch desOrSelf" ptType="node node" st="1 1" cnt="1 0"/>
                </dgm:if>
                <dgm:if name="Name84" axis="ch" ptType="node" func="cnt" op="equ" val="4">
                  <dgm:presOf axis="ch desOrSelf" ptType="node node" st="2 1" cnt="1 0"/>
                </dgm:if>
                <dgm:if name="Name85" axis="ch" ptType="node" func="cnt" op="equ" val="5">
                  <dgm:presOf axis="ch desOrSelf" ptType="node node" st="3 1" cnt="1 0"/>
                </dgm:if>
                <dgm:if name="Name86" axis="ch" ptType="node" func="cnt" op="equ" val="6">
                  <dgm:presOf axis="ch desOrSelf" ptType="node node" st="4 1" cnt="1 0"/>
                </dgm:if>
                <dgm:else name="Name87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dummy3a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3b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88">
            <dgm:if name="Name89" func="var" arg="dir" op="equ" val="norm">
              <dgm:presOf axis="ch desOrSelf" ptType="node node" st="3 1" cnt="1 0"/>
            </dgm:if>
            <dgm:else name="Name90">
              <dgm:choose name="Name91">
                <dgm:if name="Name92" axis="ch" ptType="node" func="cnt" op="equ" val="3">
                  <dgm:presOf axis="ch desOrSelf" ptType="node node" st="1 1" cnt="1 0"/>
                </dgm:if>
                <dgm:if name="Name93" axis="ch" ptType="node" func="cnt" op="equ" val="4">
                  <dgm:presOf axis="ch desOrSelf" ptType="node node" st="2 1" cnt="1 0"/>
                </dgm:if>
                <dgm:if name="Name94" axis="ch" ptType="node" func="cnt" op="equ" val="5">
                  <dgm:presOf axis="ch desOrSelf" ptType="node node" st="3 1" cnt="1 0"/>
                </dgm:if>
                <dgm:if name="Name95" axis="ch" ptType="node" func="cnt" op="equ" val="6">
                  <dgm:presOf axis="ch desOrSelf" ptType="node node" st="4 1" cnt="1 0"/>
                </dgm:if>
                <dgm:else name="Name96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97"/>
    </dgm:choose>
    <dgm:choose name="Name98">
      <dgm:if name="Name99" axis="ch" ptType="node" func="cnt" op="gte" val="4">
        <dgm:layoutNode name="wedge4">
          <dgm:alg type="sp"/>
          <dgm:choose name="Name100">
            <dgm:if name="Name101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02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03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04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05">
            <dgm:if name="Name106" func="var" arg="dir" op="equ" val="norm">
              <dgm:presOf axis="ch desOrSelf" ptType="node node" st="4 1" cnt="1 0"/>
            </dgm:if>
            <dgm:else name="Name107">
              <dgm:choose name="Name108">
                <dgm:if name="Name109" axis="ch" ptType="node" func="cnt" op="equ" val="4">
                  <dgm:presOf axis="ch desOrSelf" ptType="node node" st="1 1" cnt="1 0"/>
                </dgm:if>
                <dgm:if name="Name110" axis="ch" ptType="node" func="cnt" op="equ" val="5">
                  <dgm:presOf axis="ch desOrSelf" ptType="node node" st="2 1" cnt="1 0"/>
                </dgm:if>
                <dgm:if name="Name111" axis="ch" ptType="node" func="cnt" op="equ" val="6">
                  <dgm:presOf axis="ch desOrSelf" ptType="node node" st="3 1" cnt="1 0"/>
                </dgm:if>
                <dgm:else name="Name112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dummy4a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4b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13">
            <dgm:if name="Name114" func="var" arg="dir" op="equ" val="norm">
              <dgm:presOf axis="ch desOrSelf" ptType="node node" st="4 1" cnt="1 0"/>
            </dgm:if>
            <dgm:else name="Name115">
              <dgm:choose name="Name116">
                <dgm:if name="Name117" axis="ch" ptType="node" func="cnt" op="equ" val="4">
                  <dgm:presOf axis="ch desOrSelf" ptType="node node" st="1 1" cnt="1 0"/>
                </dgm:if>
                <dgm:if name="Name118" axis="ch" ptType="node" func="cnt" op="equ" val="5">
                  <dgm:presOf axis="ch desOrSelf" ptType="node node" st="2 1" cnt="1 0"/>
                </dgm:if>
                <dgm:if name="Name119" axis="ch" ptType="node" func="cnt" op="equ" val="6">
                  <dgm:presOf axis="ch desOrSelf" ptType="node node" st="3 1" cnt="1 0"/>
                </dgm:if>
                <dgm:else name="Name120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21"/>
    </dgm:choose>
    <dgm:choose name="Name122">
      <dgm:if name="Name123" axis="ch" ptType="node" func="cnt" op="gte" val="5">
        <dgm:layoutNode name="wedge5">
          <dgm:alg type="sp"/>
          <dgm:choose name="Name124">
            <dgm:if name="Name125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26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27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28">
            <dgm:if name="Name129" func="var" arg="dir" op="equ" val="norm">
              <dgm:presOf axis="ch desOrSelf" ptType="node node" st="5 1" cnt="1 0"/>
            </dgm:if>
            <dgm:else name="Name130">
              <dgm:choose name="Name131">
                <dgm:if name="Name132" axis="ch" ptType="node" func="cnt" op="equ" val="5">
                  <dgm:presOf axis="ch desOrSelf" ptType="node node" st="1 1" cnt="1 0"/>
                </dgm:if>
                <dgm:if name="Name133" axis="ch" ptType="node" func="cnt" op="equ" val="6">
                  <dgm:presOf axis="ch desOrSelf" ptType="node node" st="2 1" cnt="1 0"/>
                </dgm:if>
                <dgm:else name="Name134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dummy5a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5b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35">
            <dgm:if name="Name136" func="var" arg="dir" op="equ" val="norm">
              <dgm:presOf axis="ch desOrSelf" ptType="node node" st="5 1" cnt="1 0"/>
            </dgm:if>
            <dgm:else name="Name137">
              <dgm:choose name="Name138">
                <dgm:if name="Name139" axis="ch" ptType="node" func="cnt" op="equ" val="5">
                  <dgm:presOf axis="ch desOrSelf" ptType="node node" st="1 1" cnt="1 0"/>
                </dgm:if>
                <dgm:if name="Name140" axis="ch" ptType="node" func="cnt" op="equ" val="6">
                  <dgm:presOf axis="ch desOrSelf" ptType="node node" st="2 1" cnt="1 0"/>
                </dgm:if>
                <dgm:else name="Name141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42"/>
    </dgm:choose>
    <dgm:choose name="Name143">
      <dgm:if name="Name144" axis="ch" ptType="node" func="cnt" op="gte" val="6">
        <dgm:layoutNode name="wedge6">
          <dgm:alg type="sp"/>
          <dgm:choose name="Name145">
            <dgm:if name="Name146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47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48">
            <dgm:if name="Name149" func="var" arg="dir" op="equ" val="norm">
              <dgm:presOf axis="ch desOrSelf" ptType="node node" st="6 1" cnt="1 0"/>
            </dgm:if>
            <dgm:else name="Name150">
              <dgm:choose name="Name151">
                <dgm:if name="Name152" axis="ch" ptType="node" func="cnt" op="equ" val="6">
                  <dgm:presOf axis="ch desOrSelf" ptType="node node" st="1 1" cnt="1 0"/>
                </dgm:if>
                <dgm:else name="Name153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dummy6a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6b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4">
            <dgm:if name="Name155" func="var" arg="dir" op="equ" val="norm">
              <dgm:presOf axis="ch desOrSelf" ptType="node node" st="6 1" cnt="1 0"/>
            </dgm:if>
            <dgm:else name="Name156">
              <dgm:choose name="Name157">
                <dgm:if name="Name158" axis="ch" ptType="node" func="cnt" op="equ" val="6">
                  <dgm:presOf axis="ch desOrSelf" ptType="node node" st="1 1" cnt="1 0"/>
                </dgm:if>
                <dgm:else name="Name159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0"/>
    </dgm:choose>
    <dgm:choose name="Name161">
      <dgm:if name="Name162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63">
            <dgm:if name="Name164" func="var" arg="dir" op="equ" val="norm">
              <dgm:presOf axis="ch desOrSelf" ptType="node node" st="7 1" cnt="1 0"/>
            </dgm:if>
            <dgm:else name="Name165">
              <dgm:presOf axis="ch desOrSelf" ptType="node node" st="1 1" cnt="1 0"/>
            </dgm:else>
          </dgm:choose>
          <dgm:constrLst/>
          <dgm:ruleLst/>
        </dgm:layoutNode>
        <dgm:layoutNode name="dummy7a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7b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6">
            <dgm:if name="Name167" func="var" arg="dir" op="equ" val="norm">
              <dgm:presOf axis="ch desOrSelf" ptType="node node" st="7 1" cnt="1 0"/>
            </dgm:if>
            <dgm:else name="Name168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9"/>
    </dgm:choose>
    <dgm:choose name="Name170">
      <dgm:if name="Name171" axis="ch" ptType="node" func="cnt" op="equ" val="1">
        <dgm:forEach name="Name172" axis="ch" ptType="sibTrans" hideLastTrans="0" cnt="1">
          <dgm:layoutNode name="arrowWedge1single" styleLbl="fgSibTrans2D1">
            <dgm:choose name="Name173">
              <dgm:if name="Name174" func="var" arg="dir" op="equ" val="norm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arr"/>
                  <dgm:param type="endSty" val="noArr"/>
                </dgm:alg>
              </dgm:if>
              <dgm:else name="Name175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noArr"/>
                  <dgm:param type="endSty" val="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if name="Name176" axis="ch" ptType="node" func="cnt" op="gte" val="2">
        <dgm:forEach name="Name177" axis="ch" ptType="sibTrans" hideLastTrans="0" cnt="1">
          <dgm:layoutNode name="arrowWedge1" styleLbl="fgSibTrans2D1">
            <dgm:choose name="Name178">
              <dgm:if name="Name179" func="var" arg="dir" op="equ" val="norm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noArr"/>
                  <dgm:param type="endSty" val="arr"/>
                </dgm:alg>
              </dgm:if>
              <dgm:else name="Name180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arr"/>
                  <dgm:param type="endSty" val="no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else name="Name181"/>
    </dgm:choose>
    <dgm:forEach name="Name182" axis="ch" ptType="sibTrans" hideLastTrans="0" st="2" cnt="1">
      <dgm:layoutNode name="arrowWedge2" styleLbl="fgSibTrans2D1">
        <dgm:choose name="Name183">
          <dgm:if name="Name184" func="var" arg="dir" op="equ" val="norm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5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86" axis="ch" ptType="sibTrans" hideLastTrans="0" st="3" cnt="1">
      <dgm:layoutNode name="arrowWedge3" styleLbl="fgSibTrans2D1">
        <dgm:choose name="Name187">
          <dgm:if name="Name188" func="var" arg="dir" op="equ" val="norm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9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0" axis="ch" ptType="sibTrans" hideLastTrans="0" st="4" cnt="1">
      <dgm:layoutNode name="arrowWedge4" styleLbl="fgSibTrans2D1">
        <dgm:choose name="Name191">
          <dgm:if name="Name192" func="var" arg="dir" op="equ" val="norm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3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4" axis="ch" ptType="sibTrans" hideLastTrans="0" st="5" cnt="1">
      <dgm:layoutNode name="arrowWedge5" styleLbl="fgSibTrans2D1">
        <dgm:choose name="Name195">
          <dgm:if name="Name196" func="var" arg="dir" op="equ" val="norm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7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8" axis="ch" ptType="sibTrans" hideLastTrans="0" st="6" cnt="1">
      <dgm:layoutNode name="arrowWedge6" styleLbl="fgSibTrans2D1">
        <dgm:choose name="Name199">
          <dgm:if name="Name200" func="var" arg="dir" op="equ" val="norm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1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202" axis="ch" ptType="sibTrans" hideLastTrans="0" st="7" cnt="1">
      <dgm:layoutNode name="arrowWedge7" styleLbl="fgSibTrans2D1">
        <dgm:choose name="Name203">
          <dgm:if name="Name204" func="var" arg="dir" op="equ" val="norm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5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59B047-B202-4EEA-B1CE-3FB58DB99963}" type="datetimeFigureOut">
              <a:rPr lang="es-MX" smtClean="0"/>
              <a:t>04/09/2024</a:t>
            </a:fld>
            <a:endParaRPr lang="es-MX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2FE7AC-19C3-42CF-9097-ADCDF9E8C3B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316767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32FE7AC-19C3-42CF-9097-ADCDF9E8C3B7}" type="slidenum">
              <a:rPr lang="es-MX" smtClean="0"/>
              <a:t>6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8862774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32FE7AC-19C3-42CF-9097-ADCDF9E8C3B7}" type="slidenum">
              <a:rPr lang="es-MX" smtClean="0"/>
              <a:t>7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172593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AB29838-D132-2451-5155-77AB268DEDE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D5590182-1CAC-12B9-5E88-A7F9D959AA8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A93C626-B854-A7E8-44BB-7B4BDEDA60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27045-ABCC-4E87-B0BA-8EAC69B4388B}" type="datetimeFigureOut">
              <a:rPr lang="es-MX" smtClean="0"/>
              <a:t>04/09/2024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FD95AA8-F684-F1F7-42D6-A8F3CFA7F0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67E0DB3-45C1-D5BB-49D1-1EE5396340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B25F6-CCDA-4B01-BD2F-8AB13598014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189222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38B06B3-A025-DF16-40C0-C56A7F7CCC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ACC37654-F33F-FF09-ADC7-632EAE4F037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F990FC7-01BB-B961-0A2E-9C10114153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27045-ABCC-4E87-B0BA-8EAC69B4388B}" type="datetimeFigureOut">
              <a:rPr lang="es-MX" smtClean="0"/>
              <a:t>04/09/2024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50F0625-936C-72D7-8267-91665D3309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40725C9-EDD2-6DFD-FE53-E8F76900B0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B25F6-CCDA-4B01-BD2F-8AB13598014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218055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26B36C8D-1946-815F-423E-6FAF817FB6C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D6D22D58-0A64-2DC8-D0B8-6822BCA760E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420F0C0-3B54-A64B-E630-19168B9A2D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27045-ABCC-4E87-B0BA-8EAC69B4388B}" type="datetimeFigureOut">
              <a:rPr lang="es-MX" smtClean="0"/>
              <a:t>04/09/2024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9AE9970-1CF9-3C7C-2941-0F740EE698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1103D16-50FB-4ABF-3AA3-5831F2F334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B25F6-CCDA-4B01-BD2F-8AB13598014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982605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FE53726-F7E4-70F1-26D1-62976D6266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29A1802-AB3C-24C5-8F61-67E9FFD5E2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FFB9810-A7F8-7E39-4EE7-394055B838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27045-ABCC-4E87-B0BA-8EAC69B4388B}" type="datetimeFigureOut">
              <a:rPr lang="es-MX" smtClean="0"/>
              <a:t>04/09/2024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F03894C-A979-0238-DCD3-960E77E933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176BAAC-0B1F-8C06-C078-E1E50DB4A8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B25F6-CCDA-4B01-BD2F-8AB13598014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284706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F4ED885-1050-810F-91CE-D40F67BE7F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CF9D5AF-D752-F981-BC85-45DEFFF751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D64FBA6-8729-ABE0-C7DA-9334BE829C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27045-ABCC-4E87-B0BA-8EAC69B4388B}" type="datetimeFigureOut">
              <a:rPr lang="es-MX" smtClean="0"/>
              <a:t>04/09/2024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B59EB96-64B1-7917-485B-E861EFEDCF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40E5B75-8144-BCB7-DE5E-FE301974F4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B25F6-CCDA-4B01-BD2F-8AB13598014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793560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B4DA6D7-4DEE-A7B3-C975-E3526D5502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81A66B0-8216-9368-929B-148A2C56515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D02D07CD-9C86-90FF-3DC8-FCB4AE3D8FB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04730959-B67E-A1BA-F63D-4713DAE557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27045-ABCC-4E87-B0BA-8EAC69B4388B}" type="datetimeFigureOut">
              <a:rPr lang="es-MX" smtClean="0"/>
              <a:t>04/09/2024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6D67B552-4175-9DD3-42D6-3652F211A9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767C3C5-BE95-2768-72D2-75B67CC8B0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B25F6-CCDA-4B01-BD2F-8AB13598014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894739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C7EFD6A-4CD1-6602-9BFA-8AB760FC11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E61ADD7B-9AB9-24A4-3C25-A2C8D4E683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85434C6-5D81-7432-623E-A72EEAEA7F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9EA3F902-0C39-257E-313E-05F9FCE55BF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5BE3F619-4FF8-8C33-7D16-4E01A3B306A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EE6E3184-BE8E-139F-618D-ABBC9822CA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27045-ABCC-4E87-B0BA-8EAC69B4388B}" type="datetimeFigureOut">
              <a:rPr lang="es-MX" smtClean="0"/>
              <a:t>04/09/2024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12005FDC-311F-0039-D5C6-75E2572FD1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813A71C7-0CBF-1A39-1980-96433C5A1E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B25F6-CCDA-4B01-BD2F-8AB13598014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899115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299D222-2A3F-748F-C482-B90025498A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18ED1950-2F2E-B4C4-1D28-9F46DC0655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27045-ABCC-4E87-B0BA-8EAC69B4388B}" type="datetimeFigureOut">
              <a:rPr lang="es-MX" smtClean="0"/>
              <a:t>04/09/2024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56212954-BBAB-19F2-2CEC-C74919A7DC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E9B44C84-EDAD-6BDA-9200-5B6FEEC575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B25F6-CCDA-4B01-BD2F-8AB13598014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927253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ACECE1EA-FBC7-FEC4-FC49-678E4B62AE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27045-ABCC-4E87-B0BA-8EAC69B4388B}" type="datetimeFigureOut">
              <a:rPr lang="es-MX" smtClean="0"/>
              <a:t>04/09/2024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32AF392B-BA81-3D43-73F8-B0B97322AF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827562E8-B9C4-B4D1-98CE-C0897F33C0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B25F6-CCDA-4B01-BD2F-8AB13598014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619752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CF3D37F-91F2-73BC-6AAB-4EEAB6004D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54C2A1F-E0F6-8BB4-1D5E-994617F7A7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87A088EB-7F18-BFDC-3979-76A0FF741DC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5C06C19-51AF-D040-5C5E-02303CB7A7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27045-ABCC-4E87-B0BA-8EAC69B4388B}" type="datetimeFigureOut">
              <a:rPr lang="es-MX" smtClean="0"/>
              <a:t>04/09/2024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A0BFD0CE-A1D0-05B7-F35D-95300031A5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D631CE9C-F245-E36D-DDC6-01C760206C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B25F6-CCDA-4B01-BD2F-8AB13598014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085221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C800656-20BA-6A50-2E75-FE35532F46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C122CA14-798F-925C-6093-260AB653330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2CCCB6DD-170A-C560-E06F-F29359C4C01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3A6FBF02-F252-E5F8-8E8C-2E1A0D67C2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27045-ABCC-4E87-B0BA-8EAC69B4388B}" type="datetimeFigureOut">
              <a:rPr lang="es-MX" smtClean="0"/>
              <a:t>04/09/2024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6813E6DE-56E4-3E92-2755-BC8E154BCE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717FF766-5CB9-AE55-C564-8A22C99C58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B25F6-CCDA-4B01-BD2F-8AB13598014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666120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D66D4B10-FB1D-AE01-E2A1-1950859EE6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353FE405-AB0B-CF10-6948-518D716936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E9EA9AC-BE1B-C652-9C4C-9D5D68C0DF9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5627045-ABCC-4E87-B0BA-8EAC69B4388B}" type="datetimeFigureOut">
              <a:rPr lang="es-MX" smtClean="0"/>
              <a:t>04/09/2024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63BA113-5C7F-3D43-456C-BEDB622C6FC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B348BE5-EA5B-0E8A-2E47-5E68711D283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36B25F6-CCDA-4B01-BD2F-8AB13598014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246915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eg"/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agrama 4">
            <a:extLst>
              <a:ext uri="{FF2B5EF4-FFF2-40B4-BE49-F238E27FC236}">
                <a16:creationId xmlns:a16="http://schemas.microsoft.com/office/drawing/2014/main" id="{043BEB8A-D6C9-B087-701E-050E9D0CAA1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623137050"/>
              </p:ext>
            </p:extLst>
          </p:nvPr>
        </p:nvGraphicFramePr>
        <p:xfrm>
          <a:off x="144379" y="112295"/>
          <a:ext cx="11903242" cy="663100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19801660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extLst>
              <a:ext uri="{FF2B5EF4-FFF2-40B4-BE49-F238E27FC236}">
                <a16:creationId xmlns:a16="http://schemas.microsoft.com/office/drawing/2014/main" id="{84A4F6F5-1CCD-D4FD-DCB8-8F0A818C3FC7}"/>
              </a:ext>
            </a:extLst>
          </p:cNvPr>
          <p:cNvSpPr txBox="1"/>
          <p:nvPr/>
        </p:nvSpPr>
        <p:spPr>
          <a:xfrm rot="16200000">
            <a:off x="-2144871" y="2833626"/>
            <a:ext cx="60598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dirty="0">
                <a:solidFill>
                  <a:schemeClr val="accent5">
                    <a:lumMod val="75000"/>
                  </a:schemeClr>
                </a:solidFill>
                <a:latin typeface="Amasis MT Pro Black" panose="020F0502020204030204" pitchFamily="18" charset="0"/>
              </a:rPr>
              <a:t>GESTIÓN INSTITUCIONAL</a:t>
            </a:r>
            <a:endParaRPr lang="es-MX" sz="3200" dirty="0">
              <a:solidFill>
                <a:schemeClr val="accent5">
                  <a:lumMod val="75000"/>
                </a:schemeClr>
              </a:solidFill>
              <a:latin typeface="Amasis MT Pro Black" panose="020F0502020204030204" pitchFamily="18" charset="0"/>
            </a:endParaRPr>
          </a:p>
        </p:txBody>
      </p:sp>
      <p:graphicFrame>
        <p:nvGraphicFramePr>
          <p:cNvPr id="5" name="Diagrama 4">
            <a:extLst>
              <a:ext uri="{FF2B5EF4-FFF2-40B4-BE49-F238E27FC236}">
                <a16:creationId xmlns:a16="http://schemas.microsoft.com/office/drawing/2014/main" id="{4A766055-DAEA-7AF8-B1A6-9BD5345A2E6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226635115"/>
              </p:ext>
            </p:extLst>
          </p:nvPr>
        </p:nvGraphicFramePr>
        <p:xfrm>
          <a:off x="885047" y="65868"/>
          <a:ext cx="11856203" cy="67262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70407021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extLst>
              <a:ext uri="{FF2B5EF4-FFF2-40B4-BE49-F238E27FC236}">
                <a16:creationId xmlns:a16="http://schemas.microsoft.com/office/drawing/2014/main" id="{702AE93D-A09D-3FA5-0119-360E9581B7C9}"/>
              </a:ext>
            </a:extLst>
          </p:cNvPr>
          <p:cNvSpPr txBox="1"/>
          <p:nvPr/>
        </p:nvSpPr>
        <p:spPr>
          <a:xfrm>
            <a:off x="217357" y="120405"/>
            <a:ext cx="473070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dirty="0">
                <a:solidFill>
                  <a:schemeClr val="accent5">
                    <a:lumMod val="75000"/>
                  </a:schemeClr>
                </a:solidFill>
                <a:latin typeface="Amasis MT Pro Black" panose="020F0502020204030204" pitchFamily="18" charset="0"/>
              </a:rPr>
              <a:t>GESTIÓN ESCOLAR</a:t>
            </a:r>
            <a:endParaRPr lang="es-MX" sz="3200" dirty="0">
              <a:solidFill>
                <a:schemeClr val="accent5">
                  <a:lumMod val="75000"/>
                </a:schemeClr>
              </a:solidFill>
              <a:latin typeface="Amasis MT Pro Black" panose="020F0502020204030204" pitchFamily="18" charset="0"/>
            </a:endParaRPr>
          </a:p>
        </p:txBody>
      </p:sp>
      <p:graphicFrame>
        <p:nvGraphicFramePr>
          <p:cNvPr id="14" name="Diagrama 13">
            <a:extLst>
              <a:ext uri="{FF2B5EF4-FFF2-40B4-BE49-F238E27FC236}">
                <a16:creationId xmlns:a16="http://schemas.microsoft.com/office/drawing/2014/main" id="{9E62A529-C704-5FAD-F1FE-B21EC6DAE69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751288536"/>
              </p:ext>
            </p:extLst>
          </p:nvPr>
        </p:nvGraphicFramePr>
        <p:xfrm>
          <a:off x="217357" y="720171"/>
          <a:ext cx="11757285" cy="59279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9076369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4">
            <a:extLst>
              <a:ext uri="{FF2B5EF4-FFF2-40B4-BE49-F238E27FC236}">
                <a16:creationId xmlns:a16="http://schemas.microsoft.com/office/drawing/2014/main" id="{D30BB2D8-B7E8-9B3B-5EB5-8141637D53F9}"/>
              </a:ext>
            </a:extLst>
          </p:cNvPr>
          <p:cNvSpPr txBox="1"/>
          <p:nvPr/>
        </p:nvSpPr>
        <p:spPr>
          <a:xfrm>
            <a:off x="261080" y="2551837"/>
            <a:ext cx="6093500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sz="3600" b="1" dirty="0">
                <a:solidFill>
                  <a:schemeClr val="accent4">
                    <a:lumMod val="75000"/>
                  </a:schemeClr>
                </a:solidFill>
              </a:rPr>
              <a:t>Enfoque estratégico </a:t>
            </a:r>
          </a:p>
          <a:p>
            <a:r>
              <a:rPr lang="es-ES" sz="3600" b="1" dirty="0">
                <a:solidFill>
                  <a:schemeClr val="accent4">
                    <a:lumMod val="75000"/>
                  </a:schemeClr>
                </a:solidFill>
              </a:rPr>
              <a:t>de la </a:t>
            </a:r>
            <a:r>
              <a:rPr lang="es-ES" sz="3600" b="1" u="sng" dirty="0">
                <a:solidFill>
                  <a:schemeClr val="accent4">
                    <a:lumMod val="75000"/>
                  </a:schemeClr>
                </a:solidFill>
              </a:rPr>
              <a:t>Gestión Escolar </a:t>
            </a:r>
            <a:r>
              <a:rPr lang="es-ES" sz="3600" b="1" dirty="0">
                <a:solidFill>
                  <a:schemeClr val="accent4">
                    <a:lumMod val="75000"/>
                  </a:schemeClr>
                </a:solidFill>
              </a:rPr>
              <a:t>consiste:</a:t>
            </a:r>
            <a:endParaRPr lang="es-MX" sz="36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graphicFrame>
        <p:nvGraphicFramePr>
          <p:cNvPr id="6" name="Diagrama 5">
            <a:extLst>
              <a:ext uri="{FF2B5EF4-FFF2-40B4-BE49-F238E27FC236}">
                <a16:creationId xmlns:a16="http://schemas.microsoft.com/office/drawing/2014/main" id="{27D655C3-EE59-DEDB-1881-84458E0305E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89706685"/>
              </p:ext>
            </p:extLst>
          </p:nvPr>
        </p:nvGraphicFramePr>
        <p:xfrm>
          <a:off x="1858780" y="0"/>
          <a:ext cx="12666689" cy="667062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2935695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extLst>
              <a:ext uri="{FF2B5EF4-FFF2-40B4-BE49-F238E27FC236}">
                <a16:creationId xmlns:a16="http://schemas.microsoft.com/office/drawing/2014/main" id="{AB0A8876-4090-6403-5B0E-03AAD9F7BC26}"/>
              </a:ext>
            </a:extLst>
          </p:cNvPr>
          <p:cNvSpPr txBox="1"/>
          <p:nvPr/>
        </p:nvSpPr>
        <p:spPr>
          <a:xfrm>
            <a:off x="395928" y="345258"/>
            <a:ext cx="57000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dirty="0">
                <a:solidFill>
                  <a:schemeClr val="accent5">
                    <a:lumMod val="75000"/>
                  </a:schemeClr>
                </a:solidFill>
                <a:latin typeface="Amasis MT Pro Black" panose="020F0502020204030204" pitchFamily="18" charset="0"/>
              </a:rPr>
              <a:t>GESTIÓN PEDAGÓGICA</a:t>
            </a:r>
            <a:endParaRPr lang="es-MX" sz="3200" dirty="0">
              <a:solidFill>
                <a:schemeClr val="accent5">
                  <a:lumMod val="75000"/>
                </a:schemeClr>
              </a:solidFill>
              <a:latin typeface="Amasis MT Pro Black" panose="020F0502020204030204" pitchFamily="18" charset="0"/>
            </a:endParaRPr>
          </a:p>
        </p:txBody>
      </p:sp>
      <p:graphicFrame>
        <p:nvGraphicFramePr>
          <p:cNvPr id="2" name="Diagrama 1">
            <a:extLst>
              <a:ext uri="{FF2B5EF4-FFF2-40B4-BE49-F238E27FC236}">
                <a16:creationId xmlns:a16="http://schemas.microsoft.com/office/drawing/2014/main" id="{1B06DC29-2470-D119-C2EF-DB7F9BE97F6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521637902"/>
              </p:ext>
            </p:extLst>
          </p:nvPr>
        </p:nvGraphicFramePr>
        <p:xfrm>
          <a:off x="194872" y="930033"/>
          <a:ext cx="11601200" cy="558270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3565406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4">
            <a:extLst>
              <a:ext uri="{FF2B5EF4-FFF2-40B4-BE49-F238E27FC236}">
                <a16:creationId xmlns:a16="http://schemas.microsoft.com/office/drawing/2014/main" id="{4D4AB17B-F355-8F02-693A-C2A4C6616954}"/>
              </a:ext>
            </a:extLst>
          </p:cNvPr>
          <p:cNvSpPr txBox="1"/>
          <p:nvPr/>
        </p:nvSpPr>
        <p:spPr>
          <a:xfrm>
            <a:off x="498424" y="242553"/>
            <a:ext cx="60935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dirty="0"/>
              <a:t>Interrelación entre los tres niveles de gestión</a:t>
            </a:r>
            <a:endParaRPr lang="es-MX" dirty="0"/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44BCDCDA-41FB-090D-7C84-351A4F4F38DB}"/>
              </a:ext>
            </a:extLst>
          </p:cNvPr>
          <p:cNvSpPr txBox="1"/>
          <p:nvPr/>
        </p:nvSpPr>
        <p:spPr>
          <a:xfrm>
            <a:off x="4455826" y="1251121"/>
            <a:ext cx="6093500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dirty="0"/>
              <a:t>Supone la construcción de una cultura de colaboración entre los actores, quienes basados en el convencimiento colectivo de su capacidad para gestionar el cambio hacia la calidad educativa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53673823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667B897D-A91B-1196-9A82-84D4039422D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29781" y="739743"/>
            <a:ext cx="8664316" cy="6071844"/>
          </a:xfrm>
          <a:prstGeom prst="rect">
            <a:avLst/>
          </a:prstGeom>
        </p:spPr>
      </p:pic>
      <p:sp>
        <p:nvSpPr>
          <p:cNvPr id="6" name="CuadroTexto 5">
            <a:extLst>
              <a:ext uri="{FF2B5EF4-FFF2-40B4-BE49-F238E27FC236}">
                <a16:creationId xmlns:a16="http://schemas.microsoft.com/office/drawing/2014/main" id="{DB24773C-C43B-4F9A-E9C9-0E2C6399E47B}"/>
              </a:ext>
            </a:extLst>
          </p:cNvPr>
          <p:cNvSpPr txBox="1"/>
          <p:nvPr/>
        </p:nvSpPr>
        <p:spPr>
          <a:xfrm>
            <a:off x="164893" y="205516"/>
            <a:ext cx="968361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400" b="1" dirty="0"/>
              <a:t>Representación gráfica del Modelo de Gestión Educativa Estratégica</a:t>
            </a:r>
            <a:endParaRPr lang="es-MX" sz="2400" b="1" dirty="0"/>
          </a:p>
        </p:txBody>
      </p:sp>
    </p:spTree>
    <p:extLst>
      <p:ext uri="{BB962C8B-B14F-4D97-AF65-F5344CB8AC3E}">
        <p14:creationId xmlns:p14="http://schemas.microsoft.com/office/powerpoint/2010/main" val="310526461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406C9E19-A099-2F0D-3BB5-D491A7EEC97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43593" y="640829"/>
            <a:ext cx="7674964" cy="55763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9197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4">
            <a:extLst>
              <a:ext uri="{FF2B5EF4-FFF2-40B4-BE49-F238E27FC236}">
                <a16:creationId xmlns:a16="http://schemas.microsoft.com/office/drawing/2014/main" id="{223A1664-C516-F01B-B1A9-F375FC960658}"/>
              </a:ext>
            </a:extLst>
          </p:cNvPr>
          <p:cNvSpPr txBox="1"/>
          <p:nvPr/>
        </p:nvSpPr>
        <p:spPr>
          <a:xfrm>
            <a:off x="693420" y="1915631"/>
            <a:ext cx="10805160" cy="216110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56870" algn="ctr"/>
            <a:r>
              <a:rPr lang="es-ES" sz="2800" b="1" spc="-5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Propósito</a:t>
            </a:r>
            <a:r>
              <a:rPr lang="es-ES" sz="2800" b="1" spc="-65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s-ES" sz="2800" b="1" spc="-5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de</a:t>
            </a:r>
            <a:r>
              <a:rPr lang="es-ES" sz="2800" b="1" spc="-7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s-ES" sz="2800" b="1" spc="-5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la</a:t>
            </a:r>
            <a:r>
              <a:rPr lang="es-ES" sz="2800" b="1" spc="-7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s-ES" sz="2800" b="1" spc="-5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unidad</a:t>
            </a:r>
            <a:r>
              <a:rPr lang="es-ES" sz="2800" b="1" spc="-7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s-ES" sz="2800" b="1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de</a:t>
            </a:r>
            <a:r>
              <a:rPr lang="es-ES" sz="2800" b="1" spc="-7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s-ES" sz="2800" b="1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aprendizaje</a:t>
            </a:r>
            <a:endParaRPr lang="es-MX" sz="2800" b="1" dirty="0">
              <a:effectLst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356870" marR="443865" algn="just">
              <a:lnSpc>
                <a:spcPct val="115000"/>
              </a:lnSpc>
              <a:spcBef>
                <a:spcPts val="640"/>
              </a:spcBef>
              <a:spcAft>
                <a:spcPts val="0"/>
              </a:spcAft>
            </a:pPr>
            <a:r>
              <a:rPr lang="es-ES" sz="18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Analizará los marcos legales y normativos del sistema educativo mexicano relacionados</a:t>
            </a:r>
            <a:r>
              <a:rPr lang="es-ES" sz="1800" spc="-345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s-ES" sz="18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con</a:t>
            </a:r>
            <a:r>
              <a:rPr lang="es-ES" sz="1800" spc="-135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s-ES" sz="18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la</a:t>
            </a:r>
            <a:r>
              <a:rPr lang="es-ES" sz="1800" spc="-135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s-ES" sz="18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gestión,</a:t>
            </a:r>
            <a:r>
              <a:rPr lang="es-ES" sz="1800" spc="-125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s-ES" sz="18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donde</a:t>
            </a:r>
            <a:r>
              <a:rPr lang="es-ES" sz="1800" spc="-135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s-ES" sz="18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reflexionará</a:t>
            </a:r>
            <a:r>
              <a:rPr lang="es-ES" sz="1800" spc="-13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s-ES" sz="18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entre</a:t>
            </a:r>
            <a:r>
              <a:rPr lang="es-ES" sz="1800" spc="-135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s-ES" sz="18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lo</a:t>
            </a:r>
            <a:r>
              <a:rPr lang="es-ES" sz="1800" spc="-13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s-ES" sz="18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real,</a:t>
            </a:r>
            <a:r>
              <a:rPr lang="es-ES" sz="1800" spc="-13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s-ES" sz="18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lo</a:t>
            </a:r>
            <a:r>
              <a:rPr lang="es-ES" sz="1800" spc="-135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s-ES" sz="18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posible</a:t>
            </a:r>
            <a:r>
              <a:rPr lang="es-ES" sz="1800" spc="-13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s-ES" sz="18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y</a:t>
            </a:r>
            <a:r>
              <a:rPr lang="es-ES" sz="1800" spc="-135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s-ES" sz="18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lo</a:t>
            </a:r>
            <a:r>
              <a:rPr lang="es-ES" sz="1800" spc="-13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s-ES" sz="18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viable</a:t>
            </a:r>
            <a:r>
              <a:rPr lang="es-ES" sz="1800" spc="-125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s-ES" sz="18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para</a:t>
            </a:r>
            <a:r>
              <a:rPr lang="es-ES" sz="1800" spc="-13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s-ES" sz="18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tomar</a:t>
            </a:r>
            <a:r>
              <a:rPr lang="es-ES" sz="1800" spc="-135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s-ES" sz="18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decisiones</a:t>
            </a:r>
            <a:r>
              <a:rPr lang="es-ES" sz="1800" spc="-34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s-ES" sz="18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centradas en la mejora tomando en cuenta que la escuela forma parte de la comunidad</a:t>
            </a:r>
            <a:r>
              <a:rPr lang="es-ES" sz="1800" spc="-34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s-ES" sz="18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y</a:t>
            </a:r>
            <a:r>
              <a:rPr lang="es-ES" sz="1800" spc="-85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s-ES" sz="18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es</a:t>
            </a:r>
            <a:r>
              <a:rPr lang="es-ES" sz="1800" spc="-85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s-ES" sz="18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parte</a:t>
            </a:r>
            <a:r>
              <a:rPr lang="es-ES" sz="1800" spc="-85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s-ES" sz="18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indispensable</a:t>
            </a:r>
            <a:r>
              <a:rPr lang="es-ES" sz="1800" spc="-75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s-ES" sz="18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del</a:t>
            </a:r>
            <a:r>
              <a:rPr lang="es-ES" sz="1800" spc="-85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s-ES" sz="18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proceso</a:t>
            </a:r>
            <a:r>
              <a:rPr lang="es-ES" sz="1800" spc="-75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s-ES" sz="18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de</a:t>
            </a:r>
            <a:r>
              <a:rPr lang="es-ES" sz="1800" spc="-85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s-ES" sz="18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aprendizaje</a:t>
            </a:r>
            <a:r>
              <a:rPr lang="es-ES" sz="1800" spc="-9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s-ES" sz="18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de</a:t>
            </a:r>
            <a:r>
              <a:rPr lang="es-ES" sz="1800" spc="-9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s-ES" sz="18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los</a:t>
            </a:r>
            <a:r>
              <a:rPr lang="es-ES" sz="1800" spc="-8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s-ES" sz="18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niños</a:t>
            </a:r>
            <a:r>
              <a:rPr lang="es-ES" sz="1800" spc="-85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s-ES" sz="18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y</a:t>
            </a:r>
            <a:r>
              <a:rPr lang="es-ES" sz="1800" spc="-8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s-ES" sz="18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de</a:t>
            </a:r>
            <a:r>
              <a:rPr lang="es-ES" sz="1800" spc="-9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s-ES" sz="18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las</a:t>
            </a:r>
            <a:r>
              <a:rPr lang="es-ES" sz="1800" spc="-65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s-ES" sz="18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niñas.</a:t>
            </a:r>
            <a:endParaRPr lang="es-MX" sz="1800" dirty="0">
              <a:effectLst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65831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istoria de la Gestión de Proyectos; un breve recorrido">
            <a:extLst>
              <a:ext uri="{FF2B5EF4-FFF2-40B4-BE49-F238E27FC236}">
                <a16:creationId xmlns:a16="http://schemas.microsoft.com/office/drawing/2014/main" id="{5D6F0706-600D-C43F-8EA0-5B09AD471A6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6851" y="2429877"/>
            <a:ext cx="4275461" cy="23346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CuadroTexto 4">
            <a:extLst>
              <a:ext uri="{FF2B5EF4-FFF2-40B4-BE49-F238E27FC236}">
                <a16:creationId xmlns:a16="http://schemas.microsoft.com/office/drawing/2014/main" id="{60E207FA-1391-0EE9-639A-098600B40825}"/>
              </a:ext>
            </a:extLst>
          </p:cNvPr>
          <p:cNvSpPr txBox="1"/>
          <p:nvPr/>
        </p:nvSpPr>
        <p:spPr>
          <a:xfrm>
            <a:off x="6753725" y="1853433"/>
            <a:ext cx="5438275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sz="2400" dirty="0"/>
              <a:t>Conjunto de acciones integradas para el logro de un objetivo a cierto plazo.</a:t>
            </a:r>
            <a:endParaRPr lang="es-MX" sz="2400" b="1" dirty="0"/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51ACDF3E-8423-C573-68FD-E88F7662C462}"/>
              </a:ext>
            </a:extLst>
          </p:cNvPr>
          <p:cNvSpPr txBox="1"/>
          <p:nvPr/>
        </p:nvSpPr>
        <p:spPr>
          <a:xfrm>
            <a:off x="6753725" y="4001951"/>
            <a:ext cx="5582652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sz="2400" dirty="0"/>
              <a:t>Es un eslabón intermedio entre la planificación y los objetivos concretos que se pretenden alcanzar. </a:t>
            </a:r>
          </a:p>
          <a:p>
            <a:r>
              <a:rPr lang="es-ES" sz="2400" dirty="0"/>
              <a:t>Alinear esfuerzos y recursos para alcanzar un fin determinado</a:t>
            </a:r>
            <a:endParaRPr lang="es-MX" sz="2400" b="1" dirty="0"/>
          </a:p>
        </p:txBody>
      </p:sp>
      <p:sp>
        <p:nvSpPr>
          <p:cNvPr id="8" name="Rectángulo 7">
            <a:extLst>
              <a:ext uri="{FF2B5EF4-FFF2-40B4-BE49-F238E27FC236}">
                <a16:creationId xmlns:a16="http://schemas.microsoft.com/office/drawing/2014/main" id="{7B005067-8A51-156B-445F-9BC20DD426C7}"/>
              </a:ext>
            </a:extLst>
          </p:cNvPr>
          <p:cNvSpPr/>
          <p:nvPr/>
        </p:nvSpPr>
        <p:spPr>
          <a:xfrm>
            <a:off x="434253" y="492533"/>
            <a:ext cx="304577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1" cap="none" spc="0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GESTIÓN</a:t>
            </a:r>
          </a:p>
        </p:txBody>
      </p:sp>
      <p:sp>
        <p:nvSpPr>
          <p:cNvPr id="9" name="Flecha: hacia arriba 8">
            <a:extLst>
              <a:ext uri="{FF2B5EF4-FFF2-40B4-BE49-F238E27FC236}">
                <a16:creationId xmlns:a16="http://schemas.microsoft.com/office/drawing/2014/main" id="{8942B096-A50B-AB26-EFA3-87639DD93909}"/>
              </a:ext>
            </a:extLst>
          </p:cNvPr>
          <p:cNvSpPr/>
          <p:nvPr/>
        </p:nvSpPr>
        <p:spPr>
          <a:xfrm rot="3754812">
            <a:off x="5707148" y="2237319"/>
            <a:ext cx="523131" cy="996661"/>
          </a:xfrm>
          <a:prstGeom prst="up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0" name="Flecha: hacia arriba 9">
            <a:extLst>
              <a:ext uri="{FF2B5EF4-FFF2-40B4-BE49-F238E27FC236}">
                <a16:creationId xmlns:a16="http://schemas.microsoft.com/office/drawing/2014/main" id="{8E04C211-225B-6385-58B3-26C48A4F0788}"/>
              </a:ext>
            </a:extLst>
          </p:cNvPr>
          <p:cNvSpPr/>
          <p:nvPr/>
        </p:nvSpPr>
        <p:spPr>
          <a:xfrm rot="7223585">
            <a:off x="5707767" y="3788434"/>
            <a:ext cx="523131" cy="996661"/>
          </a:xfrm>
          <a:prstGeom prst="up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2" name="CuadroTexto 11">
            <a:extLst>
              <a:ext uri="{FF2B5EF4-FFF2-40B4-BE49-F238E27FC236}">
                <a16:creationId xmlns:a16="http://schemas.microsoft.com/office/drawing/2014/main" id="{363314A7-01DD-4003-51AA-E41E033BBEEA}"/>
              </a:ext>
            </a:extLst>
          </p:cNvPr>
          <p:cNvSpPr txBox="1"/>
          <p:nvPr/>
        </p:nvSpPr>
        <p:spPr>
          <a:xfrm>
            <a:off x="104392" y="6240183"/>
            <a:ext cx="6240378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sz="1600" b="0" i="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Quintana-Torres, Y. E. (2018). Calidad educativa y gestión escolar: una relación dinámica. </a:t>
            </a:r>
            <a:r>
              <a:rPr lang="es-ES" sz="1600" b="0" i="1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Educación y educadores</a:t>
            </a:r>
            <a:r>
              <a:rPr lang="es-ES" sz="1600" b="0" i="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, </a:t>
            </a:r>
            <a:r>
              <a:rPr lang="es-ES" sz="1600" b="0" i="1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21</a:t>
            </a:r>
            <a:r>
              <a:rPr lang="es-ES" sz="1600" b="0" i="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(2), 259-281.</a:t>
            </a:r>
            <a:endParaRPr lang="es-MX" sz="1600" dirty="0"/>
          </a:p>
        </p:txBody>
      </p:sp>
    </p:spTree>
    <p:extLst>
      <p:ext uri="{BB962C8B-B14F-4D97-AF65-F5344CB8AC3E}">
        <p14:creationId xmlns:p14="http://schemas.microsoft.com/office/powerpoint/2010/main" val="16679593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4">
            <a:extLst>
              <a:ext uri="{FF2B5EF4-FFF2-40B4-BE49-F238E27FC236}">
                <a16:creationId xmlns:a16="http://schemas.microsoft.com/office/drawing/2014/main" id="{9B3FF9C1-5DE0-79D9-F240-37F8D1024047}"/>
              </a:ext>
            </a:extLst>
          </p:cNvPr>
          <p:cNvSpPr txBox="1"/>
          <p:nvPr/>
        </p:nvSpPr>
        <p:spPr>
          <a:xfrm>
            <a:off x="208549" y="2289200"/>
            <a:ext cx="3850105" cy="25545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sz="4000" b="1" dirty="0"/>
              <a:t>Tres grandes campos de significado y aplicación:</a:t>
            </a:r>
            <a:endParaRPr lang="es-MX" sz="4000" b="1" dirty="0"/>
          </a:p>
        </p:txBody>
      </p:sp>
      <p:graphicFrame>
        <p:nvGraphicFramePr>
          <p:cNvPr id="13" name="Diagrama 12">
            <a:extLst>
              <a:ext uri="{FF2B5EF4-FFF2-40B4-BE49-F238E27FC236}">
                <a16:creationId xmlns:a16="http://schemas.microsoft.com/office/drawing/2014/main" id="{9F609CA7-03CD-5985-C19B-64EC9384645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172162472"/>
              </p:ext>
            </p:extLst>
          </p:nvPr>
        </p:nvGraphicFramePr>
        <p:xfrm>
          <a:off x="2908966" y="0"/>
          <a:ext cx="9202824" cy="68579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49623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uadroTexto 6">
            <a:extLst>
              <a:ext uri="{FF2B5EF4-FFF2-40B4-BE49-F238E27FC236}">
                <a16:creationId xmlns:a16="http://schemas.microsoft.com/office/drawing/2014/main" id="{354BDD0E-D240-361A-4D23-BA272CD7E05D}"/>
              </a:ext>
            </a:extLst>
          </p:cNvPr>
          <p:cNvSpPr txBox="1"/>
          <p:nvPr/>
        </p:nvSpPr>
        <p:spPr>
          <a:xfrm>
            <a:off x="208546" y="3136113"/>
            <a:ext cx="2614864" cy="22467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sz="2000" dirty="0"/>
              <a:t>Se ha clasificado en </a:t>
            </a:r>
            <a:r>
              <a:rPr lang="es-ES" sz="2000" b="1" dirty="0"/>
              <a:t>tres categorías </a:t>
            </a:r>
            <a:r>
              <a:rPr lang="es-ES" sz="2000" dirty="0"/>
              <a:t>de acuerdo con el ámbito de su quehacer y niveles de concreción en el sistema:</a:t>
            </a:r>
            <a:endParaRPr lang="es-MX" sz="2000" dirty="0"/>
          </a:p>
        </p:txBody>
      </p:sp>
      <p:pic>
        <p:nvPicPr>
          <p:cNvPr id="8" name="Picture 2" descr="portafoliojvm.siempreaprendemos.org/wp-content/upl...">
            <a:extLst>
              <a:ext uri="{FF2B5EF4-FFF2-40B4-BE49-F238E27FC236}">
                <a16:creationId xmlns:a16="http://schemas.microsoft.com/office/drawing/2014/main" id="{B7278604-4B22-E178-D170-A6C051F575B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189" y="95656"/>
            <a:ext cx="2614864" cy="27589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Imagen 9">
            <a:extLst>
              <a:ext uri="{FF2B5EF4-FFF2-40B4-BE49-F238E27FC236}">
                <a16:creationId xmlns:a16="http://schemas.microsoft.com/office/drawing/2014/main" id="{5C7E04A6-FD14-BC5C-BEE8-27B8159D57D0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44637" t="32038" r="23902" b="34729"/>
          <a:stretch/>
        </p:blipFill>
        <p:spPr>
          <a:xfrm>
            <a:off x="3105509" y="649591"/>
            <a:ext cx="8877945" cy="55588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3371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agrama 4">
            <a:extLst>
              <a:ext uri="{FF2B5EF4-FFF2-40B4-BE49-F238E27FC236}">
                <a16:creationId xmlns:a16="http://schemas.microsoft.com/office/drawing/2014/main" id="{ACBC7F35-1061-ECF0-CED6-C9BF63FBE0C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529141419"/>
              </p:ext>
            </p:extLst>
          </p:nvPr>
        </p:nvGraphicFramePr>
        <p:xfrm>
          <a:off x="64168" y="0"/>
          <a:ext cx="12192000" cy="68579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1026" name="Picture 2" descr="portafoliojvm.siempreaprendemos.org/wp-content/upl...">
            <a:extLst>
              <a:ext uri="{FF2B5EF4-FFF2-40B4-BE49-F238E27FC236}">
                <a16:creationId xmlns:a16="http://schemas.microsoft.com/office/drawing/2014/main" id="{D029C904-103F-9F40-DEB9-A16C9B99F48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25863" y="4604084"/>
            <a:ext cx="2136225" cy="22539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404863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a 3">
            <a:extLst>
              <a:ext uri="{FF2B5EF4-FFF2-40B4-BE49-F238E27FC236}">
                <a16:creationId xmlns:a16="http://schemas.microsoft.com/office/drawing/2014/main" id="{F6BD0E70-8A9E-EBA2-409E-3D7F18ACED5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538094921"/>
              </p:ext>
            </p:extLst>
          </p:nvPr>
        </p:nvGraphicFramePr>
        <p:xfrm>
          <a:off x="175260" y="320040"/>
          <a:ext cx="11841480" cy="62179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7" name="CuadroTexto 6">
            <a:extLst>
              <a:ext uri="{FF2B5EF4-FFF2-40B4-BE49-F238E27FC236}">
                <a16:creationId xmlns:a16="http://schemas.microsoft.com/office/drawing/2014/main" id="{23D6F4DA-EA10-82B0-EDBE-739837E5C184}"/>
              </a:ext>
            </a:extLst>
          </p:cNvPr>
          <p:cNvSpPr txBox="1"/>
          <p:nvPr/>
        </p:nvSpPr>
        <p:spPr>
          <a:xfrm>
            <a:off x="-19986" y="5845462"/>
            <a:ext cx="611598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MX" dirty="0"/>
              <a:t>https://www.youtube.com/watch?v=FpiftQ0jT1U</a:t>
            </a:r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5DD1EF6C-19C0-001E-C613-38655ACEB8D5}"/>
              </a:ext>
            </a:extLst>
          </p:cNvPr>
          <p:cNvSpPr txBox="1"/>
          <p:nvPr/>
        </p:nvSpPr>
        <p:spPr>
          <a:xfrm>
            <a:off x="8044721" y="6030128"/>
            <a:ext cx="4144779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MX" sz="1100" dirty="0"/>
              <a:t>***https://www.facebook.com/soydocenteevaluaciones/videos/adi%C3%B3s-acuerdo-717-acuerdo-110624-lineamientos-de-gesti%C3%B3n-y-administraci%C3%B3n-escola/445445461577739/</a:t>
            </a:r>
          </a:p>
        </p:txBody>
      </p:sp>
    </p:spTree>
    <p:extLst>
      <p:ext uri="{BB962C8B-B14F-4D97-AF65-F5344CB8AC3E}">
        <p14:creationId xmlns:p14="http://schemas.microsoft.com/office/powerpoint/2010/main" val="36541030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Diagrama 5">
            <a:extLst>
              <a:ext uri="{FF2B5EF4-FFF2-40B4-BE49-F238E27FC236}">
                <a16:creationId xmlns:a16="http://schemas.microsoft.com/office/drawing/2014/main" id="{53BA84E8-1D88-48D8-E962-4F890095E90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848481359"/>
              </p:ext>
            </p:extLst>
          </p:nvPr>
        </p:nvGraphicFramePr>
        <p:xfrm>
          <a:off x="1" y="0"/>
          <a:ext cx="12480756" cy="67296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CuadroTexto 8">
            <a:extLst>
              <a:ext uri="{FF2B5EF4-FFF2-40B4-BE49-F238E27FC236}">
                <a16:creationId xmlns:a16="http://schemas.microsoft.com/office/drawing/2014/main" id="{46A1259E-B4D7-BB25-3190-156A28C06BB4}"/>
              </a:ext>
            </a:extLst>
          </p:cNvPr>
          <p:cNvSpPr txBox="1"/>
          <p:nvPr/>
        </p:nvSpPr>
        <p:spPr>
          <a:xfrm>
            <a:off x="5975684" y="1969244"/>
            <a:ext cx="6505072" cy="7137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800"/>
              </a:spcAft>
            </a:pPr>
            <a:r>
              <a:rPr lang="es-MX" b="1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</a:t>
            </a:r>
            <a:r>
              <a:rPr lang="es-MX" sz="18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rincipales características de la Gestión </a:t>
            </a:r>
            <a:r>
              <a:rPr lang="es-MX" b="1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E</a:t>
            </a:r>
            <a:r>
              <a:rPr lang="es-MX" sz="18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ducativa </a:t>
            </a:r>
            <a:r>
              <a:rPr lang="es-MX" b="1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E</a:t>
            </a:r>
            <a:r>
              <a:rPr lang="es-MX" sz="18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stratégica:</a:t>
            </a:r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E83D1106-88C9-B800-EB56-F30A21CC2024}"/>
              </a:ext>
            </a:extLst>
          </p:cNvPr>
          <p:cNvSpPr txBox="1"/>
          <p:nvPr/>
        </p:nvSpPr>
        <p:spPr>
          <a:xfrm>
            <a:off x="160419" y="417096"/>
            <a:ext cx="336957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000" dirty="0">
                <a:solidFill>
                  <a:schemeClr val="accent5">
                    <a:lumMod val="75000"/>
                  </a:schemeClr>
                </a:solidFill>
                <a:latin typeface="Amasis MT Pro Black" panose="020F0502020204030204" pitchFamily="18" charset="0"/>
              </a:rPr>
              <a:t>GESTIÓN ESTRATÉGICA</a:t>
            </a:r>
            <a:endParaRPr lang="es-MX" sz="2000" dirty="0">
              <a:solidFill>
                <a:schemeClr val="accent5">
                  <a:lumMod val="75000"/>
                </a:schemeClr>
              </a:solidFill>
              <a:latin typeface="Amasis MT Pro Black" panose="020F0502020204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58866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a 3">
            <a:extLst>
              <a:ext uri="{FF2B5EF4-FFF2-40B4-BE49-F238E27FC236}">
                <a16:creationId xmlns:a16="http://schemas.microsoft.com/office/drawing/2014/main" id="{528902F3-8DFF-EF35-6A3D-B515ECCFE04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659754427"/>
              </p:ext>
            </p:extLst>
          </p:nvPr>
        </p:nvGraphicFramePr>
        <p:xfrm>
          <a:off x="0" y="156410"/>
          <a:ext cx="12047621" cy="654517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CuadroTexto 2">
            <a:extLst>
              <a:ext uri="{FF2B5EF4-FFF2-40B4-BE49-F238E27FC236}">
                <a16:creationId xmlns:a16="http://schemas.microsoft.com/office/drawing/2014/main" id="{9AD3D02A-C560-39A1-770B-D55F011E9AD7}"/>
              </a:ext>
            </a:extLst>
          </p:cNvPr>
          <p:cNvSpPr txBox="1"/>
          <p:nvPr/>
        </p:nvSpPr>
        <p:spPr>
          <a:xfrm>
            <a:off x="8461225" y="6332257"/>
            <a:ext cx="60935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MX" b="0" i="0" dirty="0">
                <a:solidFill>
                  <a:srgbClr val="555555"/>
                </a:solidFill>
                <a:effectLst/>
                <a:highlight>
                  <a:srgbClr val="FFFFFF"/>
                </a:highlight>
                <a:latin typeface="Gilroy Medium"/>
              </a:rPr>
              <a:t>Ejemplo. Proceso de mejora continua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45526941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4504</TotalTime>
  <Words>1388</Words>
  <Application>Microsoft Office PowerPoint</Application>
  <PresentationFormat>Panorámica</PresentationFormat>
  <Paragraphs>79</Paragraphs>
  <Slides>16</Slides>
  <Notes>2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16</vt:i4>
      </vt:variant>
    </vt:vector>
  </HeadingPairs>
  <TitlesOfParts>
    <vt:vector size="24" baseType="lpstr">
      <vt:lpstr>Amasis MT Pro Black</vt:lpstr>
      <vt:lpstr>Aptos</vt:lpstr>
      <vt:lpstr>Aptos Display</vt:lpstr>
      <vt:lpstr>Arial</vt:lpstr>
      <vt:lpstr>Gilroy Medium</vt:lpstr>
      <vt:lpstr>Google Sans</vt:lpstr>
      <vt:lpstr>Verdana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MARLENE MUZQUIZ FLORES</dc:creator>
  <cp:lastModifiedBy>MARLENE MUZQUIZ FLORES</cp:lastModifiedBy>
  <cp:revision>1</cp:revision>
  <dcterms:created xsi:type="dcterms:W3CDTF">2024-08-26T18:06:48Z</dcterms:created>
  <dcterms:modified xsi:type="dcterms:W3CDTF">2024-09-04T15:23:45Z</dcterms:modified>
</cp:coreProperties>
</file>