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B9B7E1-1EE0-6BFA-EC4D-D8161A015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0E2379-0294-E14E-C045-CDDBA2F2E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660FE6-512A-2D92-EB4F-6519C39AA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6EF57C-CC14-5B62-A499-55244641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393A33-F51C-DF90-F9FC-1BA58CF9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49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C46341-F5DA-4CEA-49FD-E5B26D05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B9222F-710B-3494-38E5-26788E7A5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161048-BA23-12F5-6986-A9EAD927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F0F9F1-4974-1591-B8D2-C31F8081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D01418-5B6D-9461-B2B6-6DCC8E46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124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42869C-84BB-9233-B95F-1C53C5EAD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8BB481-7581-1C34-9ED9-90A0F1BDA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95A0F9-3447-F9FD-BD7B-7D9F825AD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BDC836-03EE-63F1-4DE6-D3A5167A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5AA3D0-27AF-242A-8C07-A29F81FFB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270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EE2D7-B7A2-B6FA-9A14-697B2B596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AFE828-7B18-CEA0-0B16-F2DB7CDF0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AC43F6-2FB5-CB12-FAAA-57DAB8FAB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0A4D9E-3DBA-397D-A337-2187AD5B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FEBC22-6311-77A9-3716-19298E697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652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345B7-8F9B-AB9D-8032-D48AE92BE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D364D3-E38B-3B34-4FC2-FFF72BEBD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0BDEC4-7DA7-6866-E48C-2950E3D8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01D664-5F83-4A8E-6311-EABF5A30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DE70A8-FBF2-1EAE-3688-87FC1D78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31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B9D4E-A966-1FF0-4164-2234E190A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4B2791-5B4A-E3CA-D215-CB1355CAE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F49D24-F652-73CE-6AE5-5AC717A2D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467595-20AE-1183-CA95-733EE1198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E36E7C-E417-4459-E0C4-D63462717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60D8E5-A326-0557-4900-AFDCAB08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84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722E7-81F7-02E3-1979-F08DC1374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C1499D-2C8B-E8F0-932D-A9C05B5AD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EF9237-912B-9E45-A98C-12F943B54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C829AD-DB2F-7084-832D-FCEFCF7C0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F4DC140-016F-ABAD-2FCE-792838326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0ADD60-FD86-937D-31F7-84BE8A8B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DF30E4-9BF6-F66A-1860-ED57B6D3D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337FB3-06A0-ACF6-3AD0-C6BCE5DA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97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3EAF-A13C-2D80-1A24-0560721BB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3D1C45-5BCF-12A9-90B3-8B9C525D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16F1E6-3889-D093-D226-A9693711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0056B7C-E6F3-BF8F-8393-CCC1B4C7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29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4C3970-9BBA-1C7E-C579-2A1BF5DD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85391DD-9221-CB1A-2251-BA993C39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88F49D-A2AE-41CB-651C-A5279BF9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22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BE964-F4D0-58C7-A524-D26299F0B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CFD0C0-71CD-1AEB-2A9C-5BDC2681B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9AAEC9-3AE3-8B53-A42E-6883EEAA3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4D2C8B-5606-8570-B11C-4E7B4F1D5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467CD0-131C-5FE0-5B6C-22C0B8FE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9C191C-28C7-2565-213E-315DF734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016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85CFCA-D984-11B3-6542-D403AA06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4EFA9D-DFBE-DC7B-3191-E6D96D143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F8201D-DCEE-C93A-863F-25146F0C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DC019B-ABC7-CC39-18C3-78636591E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5EA9A5-0C5E-7A5A-0312-D93C20008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89A2D1-8FF2-976E-7875-7D1EC758E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50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B1612E4-8808-83D1-BFD1-4C0CB77B8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2E1021-7EAB-F993-6CE9-7C8BEC56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A6B03B-7116-B27F-369A-E78B0CDE7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D3C9B7-3E70-430E-946A-15317747B554}" type="datetimeFigureOut">
              <a:rPr lang="es-MX" smtClean="0"/>
              <a:t>12/09/2024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72FB6B-F395-D3A0-3877-BEBD9A649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73F78B-8CC2-6BF8-6A4C-C2B800EF4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040ADF-8309-46A8-B4C5-05DBC69F0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721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EC590B-3306-47E9-BD67-97F3F7616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54F87DBC-E43C-4CE4-A8C5-61E3D6819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CD39A88A-7F84-4ACA-877B-E28BC26C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7AAF5E-1692-48C9-98FB-6432BF0B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F36A26D-E71D-4663-B197-8B7BFA37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A821CEB-DA96-4952-93B9-81F9C42BA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C8EDE0-D69B-4F65-9AB7-DDE7EAD78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46F0982-BF10-4BF6-842A-F631654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B313509-2128-42CA-81B6-C9EC23E4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589188C-E06E-4F8A-BDD1-02ADF140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4E610F-FCD0-483F-B9F2-6DF2C28F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60AF874-F1F5-AFC7-4A7B-A5B4BF102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8" y="666351"/>
            <a:ext cx="10558405" cy="3044335"/>
          </a:xfrm>
        </p:spPr>
        <p:txBody>
          <a:bodyPr anchor="b">
            <a:normAutofit/>
          </a:bodyPr>
          <a:lstStyle/>
          <a:p>
            <a:r>
              <a:rPr lang="es-MX" sz="4800" dirty="0" err="1">
                <a:solidFill>
                  <a:schemeClr val="bg1"/>
                </a:solidFill>
              </a:rPr>
              <a:t>Activities</a:t>
            </a:r>
            <a:endParaRPr lang="es-MX" sz="4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30B19E-949C-FF6E-D878-5C67F7A1F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08" y="3866064"/>
            <a:ext cx="10558405" cy="2234485"/>
          </a:xfrm>
        </p:spPr>
        <p:txBody>
          <a:bodyPr anchor="t">
            <a:normAutofit/>
          </a:bodyPr>
          <a:lstStyle/>
          <a:p>
            <a:r>
              <a:rPr lang="es-MX" dirty="0" err="1">
                <a:solidFill>
                  <a:schemeClr val="bg1"/>
                </a:solidFill>
              </a:rPr>
              <a:t>Verb</a:t>
            </a:r>
            <a:r>
              <a:rPr lang="es-MX" dirty="0">
                <a:solidFill>
                  <a:schemeClr val="bg1"/>
                </a:solidFill>
              </a:rPr>
              <a:t> be</a:t>
            </a:r>
          </a:p>
        </p:txBody>
      </p:sp>
    </p:spTree>
    <p:extLst>
      <p:ext uri="{BB962C8B-B14F-4D97-AF65-F5344CB8AC3E}">
        <p14:creationId xmlns:p14="http://schemas.microsoft.com/office/powerpoint/2010/main" val="150319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9A924C-C25C-8168-2642-D6CD3B426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27E6775-91D7-A4EC-22CC-9B86385921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611" y="648930"/>
            <a:ext cx="9261104" cy="5292060"/>
          </a:xfrm>
        </p:spPr>
      </p:pic>
    </p:spTree>
    <p:extLst>
      <p:ext uri="{BB962C8B-B14F-4D97-AF65-F5344CB8AC3E}">
        <p14:creationId xmlns:p14="http://schemas.microsoft.com/office/powerpoint/2010/main" val="408804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F395F-8C00-60B3-07D6-3D6357CC5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Complete </a:t>
            </a:r>
            <a:r>
              <a:rPr lang="es-MX" dirty="0" err="1"/>
              <a:t>using</a:t>
            </a:r>
            <a:r>
              <a:rPr lang="es-MX" dirty="0"/>
              <a:t> am, </a:t>
            </a:r>
            <a:r>
              <a:rPr lang="es-MX" dirty="0" err="1"/>
              <a:t>is</a:t>
            </a:r>
            <a:r>
              <a:rPr lang="es-MX" dirty="0"/>
              <a:t> </a:t>
            </a:r>
            <a:r>
              <a:rPr lang="es-MX" dirty="0" err="1"/>
              <a:t>or</a:t>
            </a:r>
            <a:r>
              <a:rPr lang="es-MX" dirty="0"/>
              <a:t> are.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842CB34-2104-C25E-7A62-E66CA64D33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0015" r="50000" b="-678"/>
          <a:stretch/>
        </p:blipFill>
        <p:spPr>
          <a:xfrm>
            <a:off x="4334520" y="1609211"/>
            <a:ext cx="4730822" cy="501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90AA2-6F64-EA99-5539-94CB4EBDF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II. COMPLETE: Completa las preguntas con AM, IS o ARE. - Brainly.lat">
            <a:extLst>
              <a:ext uri="{FF2B5EF4-FFF2-40B4-BE49-F238E27FC236}">
                <a16:creationId xmlns:a16="http://schemas.microsoft.com/office/drawing/2014/main" id="{69F52FF0-BC83-91A7-EF8C-750ABC45C3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19" t="10467"/>
          <a:stretch/>
        </p:blipFill>
        <p:spPr bwMode="auto">
          <a:xfrm>
            <a:off x="3382296" y="827549"/>
            <a:ext cx="5220929" cy="5665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740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Activities</vt:lpstr>
      <vt:lpstr>Presentación de PowerPoint</vt:lpstr>
      <vt:lpstr>Complete using am, is or are.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rocio robledo</dc:creator>
  <cp:lastModifiedBy>rocio robledo</cp:lastModifiedBy>
  <cp:revision>1</cp:revision>
  <dcterms:created xsi:type="dcterms:W3CDTF">2024-09-12T16:47:26Z</dcterms:created>
  <dcterms:modified xsi:type="dcterms:W3CDTF">2024-09-12T16:54:07Z</dcterms:modified>
</cp:coreProperties>
</file>