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Railey" charset="1" panose="00000000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C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05900" y="-96967"/>
            <a:ext cx="13915109" cy="10383967"/>
          </a:xfrm>
          <a:custGeom>
            <a:avLst/>
            <a:gdLst/>
            <a:ahLst/>
            <a:cxnLst/>
            <a:rect r="r" b="b" t="t" l="l"/>
            <a:pathLst>
              <a:path h="10383967" w="13915109">
                <a:moveTo>
                  <a:pt x="0" y="0"/>
                </a:moveTo>
                <a:lnTo>
                  <a:pt x="13915109" y="0"/>
                </a:lnTo>
                <a:lnTo>
                  <a:pt x="13915109" y="10383967"/>
                </a:lnTo>
                <a:lnTo>
                  <a:pt x="0" y="10383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4733009" y="-96967"/>
            <a:ext cx="13915109" cy="10383967"/>
          </a:xfrm>
          <a:custGeom>
            <a:avLst/>
            <a:gdLst/>
            <a:ahLst/>
            <a:cxnLst/>
            <a:rect r="r" b="b" t="t" l="l"/>
            <a:pathLst>
              <a:path h="10383967" w="13915109">
                <a:moveTo>
                  <a:pt x="13915109" y="0"/>
                </a:moveTo>
                <a:lnTo>
                  <a:pt x="0" y="0"/>
                </a:lnTo>
                <a:lnTo>
                  <a:pt x="0" y="10383967"/>
                </a:lnTo>
                <a:lnTo>
                  <a:pt x="13915109" y="10383967"/>
                </a:lnTo>
                <a:lnTo>
                  <a:pt x="13915109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5455937" y="3535095"/>
            <a:ext cx="6039470" cy="3321708"/>
          </a:xfrm>
          <a:custGeom>
            <a:avLst/>
            <a:gdLst/>
            <a:ahLst/>
            <a:cxnLst/>
            <a:rect r="r" b="b" t="t" l="l"/>
            <a:pathLst>
              <a:path h="3321708" w="6039470">
                <a:moveTo>
                  <a:pt x="6039470" y="0"/>
                </a:moveTo>
                <a:lnTo>
                  <a:pt x="0" y="0"/>
                </a:lnTo>
                <a:lnTo>
                  <a:pt x="0" y="3321708"/>
                </a:lnTo>
                <a:lnTo>
                  <a:pt x="6039470" y="3321708"/>
                </a:lnTo>
                <a:lnTo>
                  <a:pt x="603947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398858" y="-1370018"/>
            <a:ext cx="6855116" cy="3770314"/>
          </a:xfrm>
          <a:custGeom>
            <a:avLst/>
            <a:gdLst/>
            <a:ahLst/>
            <a:cxnLst/>
            <a:rect r="r" b="b" t="t" l="l"/>
            <a:pathLst>
              <a:path h="3770314" w="6855116">
                <a:moveTo>
                  <a:pt x="0" y="0"/>
                </a:moveTo>
                <a:lnTo>
                  <a:pt x="6855116" y="0"/>
                </a:lnTo>
                <a:lnTo>
                  <a:pt x="6855116" y="3770314"/>
                </a:lnTo>
                <a:lnTo>
                  <a:pt x="0" y="37703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343918">
            <a:off x="16308303" y="1737370"/>
            <a:ext cx="4599241" cy="3018252"/>
          </a:xfrm>
          <a:custGeom>
            <a:avLst/>
            <a:gdLst/>
            <a:ahLst/>
            <a:cxnLst/>
            <a:rect r="r" b="b" t="t" l="l"/>
            <a:pathLst>
              <a:path h="3018252" w="4599241">
                <a:moveTo>
                  <a:pt x="0" y="0"/>
                </a:moveTo>
                <a:lnTo>
                  <a:pt x="4599240" y="0"/>
                </a:lnTo>
                <a:lnTo>
                  <a:pt x="4599240" y="3018251"/>
                </a:lnTo>
                <a:lnTo>
                  <a:pt x="0" y="30182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6203807">
            <a:off x="16228951" y="3815872"/>
            <a:ext cx="4092136" cy="4361772"/>
          </a:xfrm>
          <a:custGeom>
            <a:avLst/>
            <a:gdLst/>
            <a:ahLst/>
            <a:cxnLst/>
            <a:rect r="r" b="b" t="t" l="l"/>
            <a:pathLst>
              <a:path h="4361772" w="4092136">
                <a:moveTo>
                  <a:pt x="0" y="0"/>
                </a:moveTo>
                <a:lnTo>
                  <a:pt x="4092135" y="0"/>
                </a:lnTo>
                <a:lnTo>
                  <a:pt x="4092135" y="4361772"/>
                </a:lnTo>
                <a:lnTo>
                  <a:pt x="0" y="43617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698606">
            <a:off x="-2625279" y="4992310"/>
            <a:ext cx="4433447" cy="4725573"/>
          </a:xfrm>
          <a:custGeom>
            <a:avLst/>
            <a:gdLst/>
            <a:ahLst/>
            <a:cxnLst/>
            <a:rect r="r" b="b" t="t" l="l"/>
            <a:pathLst>
              <a:path h="4725573" w="4433447">
                <a:moveTo>
                  <a:pt x="0" y="0"/>
                </a:moveTo>
                <a:lnTo>
                  <a:pt x="4433447" y="0"/>
                </a:lnTo>
                <a:lnTo>
                  <a:pt x="4433447" y="4725573"/>
                </a:lnTo>
                <a:lnTo>
                  <a:pt x="0" y="47255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7433049">
            <a:off x="-2295671" y="4451340"/>
            <a:ext cx="4363373" cy="2863464"/>
          </a:xfrm>
          <a:custGeom>
            <a:avLst/>
            <a:gdLst/>
            <a:ahLst/>
            <a:cxnLst/>
            <a:rect r="r" b="b" t="t" l="l"/>
            <a:pathLst>
              <a:path h="2863464" w="4363373">
                <a:moveTo>
                  <a:pt x="0" y="0"/>
                </a:moveTo>
                <a:lnTo>
                  <a:pt x="4363373" y="0"/>
                </a:lnTo>
                <a:lnTo>
                  <a:pt x="4363373" y="2863463"/>
                </a:lnTo>
                <a:lnTo>
                  <a:pt x="0" y="28634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099990">
            <a:off x="544745" y="3240719"/>
            <a:ext cx="514010" cy="342050"/>
          </a:xfrm>
          <a:custGeom>
            <a:avLst/>
            <a:gdLst/>
            <a:ahLst/>
            <a:cxnLst/>
            <a:rect r="r" b="b" t="t" l="l"/>
            <a:pathLst>
              <a:path h="342050" w="51401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503479">
            <a:off x="1417349" y="4495609"/>
            <a:ext cx="514010" cy="342050"/>
          </a:xfrm>
          <a:custGeom>
            <a:avLst/>
            <a:gdLst/>
            <a:ahLst/>
            <a:cxnLst/>
            <a:rect r="r" b="b" t="t" l="l"/>
            <a:pathLst>
              <a:path h="342050" w="51401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2289442">
            <a:off x="1427234" y="6358489"/>
            <a:ext cx="514010" cy="342050"/>
          </a:xfrm>
          <a:custGeom>
            <a:avLst/>
            <a:gdLst/>
            <a:ahLst/>
            <a:cxnLst/>
            <a:rect r="r" b="b" t="t" l="l"/>
            <a:pathLst>
              <a:path h="342050" w="51401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1956101">
            <a:off x="348603" y="6745090"/>
            <a:ext cx="514010" cy="342050"/>
          </a:xfrm>
          <a:custGeom>
            <a:avLst/>
            <a:gdLst/>
            <a:ahLst/>
            <a:cxnLst/>
            <a:rect r="r" b="b" t="t" l="l"/>
            <a:pathLst>
              <a:path h="342050" w="51401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2485546">
            <a:off x="547502" y="5222276"/>
            <a:ext cx="514010" cy="342050"/>
          </a:xfrm>
          <a:custGeom>
            <a:avLst/>
            <a:gdLst/>
            <a:ahLst/>
            <a:cxnLst/>
            <a:rect r="r" b="b" t="t" l="l"/>
            <a:pathLst>
              <a:path h="342050" w="514010">
                <a:moveTo>
                  <a:pt x="0" y="0"/>
                </a:moveTo>
                <a:lnTo>
                  <a:pt x="514011" y="0"/>
                </a:lnTo>
                <a:lnTo>
                  <a:pt x="514011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2289442">
            <a:off x="17501198" y="2456498"/>
            <a:ext cx="514010" cy="342050"/>
          </a:xfrm>
          <a:custGeom>
            <a:avLst/>
            <a:gdLst/>
            <a:ahLst/>
            <a:cxnLst/>
            <a:rect r="r" b="b" t="t" l="l"/>
            <a:pathLst>
              <a:path h="342050" w="51401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1737646">
            <a:off x="16427668" y="2387123"/>
            <a:ext cx="514010" cy="342050"/>
          </a:xfrm>
          <a:custGeom>
            <a:avLst/>
            <a:gdLst/>
            <a:ahLst/>
            <a:cxnLst/>
            <a:rect r="r" b="b" t="t" l="l"/>
            <a:pathLst>
              <a:path h="342050" w="51401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503479">
            <a:off x="16619028" y="857675"/>
            <a:ext cx="514010" cy="342050"/>
          </a:xfrm>
          <a:custGeom>
            <a:avLst/>
            <a:gdLst/>
            <a:ahLst/>
            <a:cxnLst/>
            <a:rect r="r" b="b" t="t" l="l"/>
            <a:pathLst>
              <a:path h="342050" w="51401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618813">
            <a:off x="16620402" y="3777893"/>
            <a:ext cx="514010" cy="342050"/>
          </a:xfrm>
          <a:custGeom>
            <a:avLst/>
            <a:gdLst/>
            <a:ahLst/>
            <a:cxnLst/>
            <a:rect r="r" b="b" t="t" l="l"/>
            <a:pathLst>
              <a:path h="342050" w="51401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2099990">
            <a:off x="16428611" y="6113240"/>
            <a:ext cx="514010" cy="342050"/>
          </a:xfrm>
          <a:custGeom>
            <a:avLst/>
            <a:gdLst/>
            <a:ahLst/>
            <a:cxnLst/>
            <a:rect r="r" b="b" t="t" l="l"/>
            <a:pathLst>
              <a:path h="342050" w="51401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2010675">
            <a:off x="17344812" y="5295145"/>
            <a:ext cx="514010" cy="342050"/>
          </a:xfrm>
          <a:custGeom>
            <a:avLst/>
            <a:gdLst/>
            <a:ahLst/>
            <a:cxnLst/>
            <a:rect r="r" b="b" t="t" l="l"/>
            <a:pathLst>
              <a:path h="342050" w="51401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1503479">
            <a:off x="962512" y="7793620"/>
            <a:ext cx="514010" cy="342050"/>
          </a:xfrm>
          <a:custGeom>
            <a:avLst/>
            <a:gdLst/>
            <a:ahLst/>
            <a:cxnLst/>
            <a:rect r="r" b="b" t="t" l="l"/>
            <a:pathLst>
              <a:path h="342050" w="51401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2192837">
            <a:off x="17310046" y="6945016"/>
            <a:ext cx="514010" cy="342050"/>
          </a:xfrm>
          <a:custGeom>
            <a:avLst/>
            <a:gdLst/>
            <a:ahLst/>
            <a:cxnLst/>
            <a:rect r="r" b="b" t="t" l="l"/>
            <a:pathLst>
              <a:path h="342050" w="51401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2842188">
            <a:off x="654761" y="2229271"/>
            <a:ext cx="514010" cy="342050"/>
          </a:xfrm>
          <a:custGeom>
            <a:avLst/>
            <a:gdLst/>
            <a:ahLst/>
            <a:cxnLst/>
            <a:rect r="r" b="b" t="t" l="l"/>
            <a:pathLst>
              <a:path h="342050" w="51401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4322436" y="7406480"/>
            <a:ext cx="3244615" cy="2506465"/>
          </a:xfrm>
          <a:custGeom>
            <a:avLst/>
            <a:gdLst/>
            <a:ahLst/>
            <a:cxnLst/>
            <a:rect r="r" b="b" t="t" l="l"/>
            <a:pathLst>
              <a:path h="2506465" w="3244615">
                <a:moveTo>
                  <a:pt x="0" y="0"/>
                </a:moveTo>
                <a:lnTo>
                  <a:pt x="3244615" y="0"/>
                </a:lnTo>
                <a:lnTo>
                  <a:pt x="3244615" y="2506465"/>
                </a:lnTo>
                <a:lnTo>
                  <a:pt x="0" y="250646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531428" y="6633564"/>
            <a:ext cx="2921124" cy="3487909"/>
          </a:xfrm>
          <a:custGeom>
            <a:avLst/>
            <a:gdLst/>
            <a:ahLst/>
            <a:cxnLst/>
            <a:rect r="r" b="b" t="t" l="l"/>
            <a:pathLst>
              <a:path h="3487909" w="2921124">
                <a:moveTo>
                  <a:pt x="0" y="0"/>
                </a:moveTo>
                <a:lnTo>
                  <a:pt x="2921124" y="0"/>
                </a:lnTo>
                <a:lnTo>
                  <a:pt x="2921124" y="3487909"/>
                </a:lnTo>
                <a:lnTo>
                  <a:pt x="0" y="348790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5400000">
            <a:off x="876864" y="-1654295"/>
            <a:ext cx="16063555" cy="10378778"/>
          </a:xfrm>
          <a:custGeom>
            <a:avLst/>
            <a:gdLst/>
            <a:ahLst/>
            <a:cxnLst/>
            <a:rect r="r" b="b" t="t" l="l"/>
            <a:pathLst>
              <a:path h="10378778" w="16063555">
                <a:moveTo>
                  <a:pt x="0" y="0"/>
                </a:moveTo>
                <a:lnTo>
                  <a:pt x="16063555" y="0"/>
                </a:lnTo>
                <a:lnTo>
                  <a:pt x="16063555" y="10378779"/>
                </a:lnTo>
                <a:lnTo>
                  <a:pt x="0" y="1037877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4456258" y="434"/>
            <a:ext cx="8994486" cy="11992648"/>
          </a:xfrm>
          <a:custGeom>
            <a:avLst/>
            <a:gdLst/>
            <a:ahLst/>
            <a:cxnLst/>
            <a:rect r="r" b="b" t="t" l="l"/>
            <a:pathLst>
              <a:path h="11992648" w="8994486">
                <a:moveTo>
                  <a:pt x="0" y="0"/>
                </a:moveTo>
                <a:lnTo>
                  <a:pt x="8994486" y="0"/>
                </a:lnTo>
                <a:lnTo>
                  <a:pt x="8994486" y="11992648"/>
                </a:lnTo>
                <a:lnTo>
                  <a:pt x="0" y="11992648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-1924324">
            <a:off x="-1303807" y="528290"/>
            <a:ext cx="9421680" cy="3598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40"/>
              </a:lnSpc>
            </a:pPr>
            <a:r>
              <a:rPr lang="en-US" sz="8600">
                <a:solidFill>
                  <a:srgbClr val="4DACC4"/>
                </a:solidFill>
                <a:latin typeface="Railey"/>
                <a:ea typeface="Railey"/>
                <a:cs typeface="Railey"/>
                <a:sym typeface="Railey"/>
              </a:rPr>
              <a:t>Mi Autodescripción Literaria</a:t>
            </a:r>
          </a:p>
        </p:txBody>
      </p:sp>
      <p:sp>
        <p:nvSpPr>
          <p:cNvPr name="AutoShape 29" id="29"/>
          <p:cNvSpPr/>
          <p:nvPr/>
        </p:nvSpPr>
        <p:spPr>
          <a:xfrm>
            <a:off x="2290916" y="2832232"/>
            <a:ext cx="2165342" cy="292005"/>
          </a:xfrm>
          <a:prstGeom prst="line">
            <a:avLst/>
          </a:prstGeom>
          <a:ln cap="rnd" w="190500">
            <a:solidFill>
              <a:srgbClr val="4DACC4"/>
            </a:solidFill>
            <a:prstDash val="sysDot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DAGPMBK6Ng8</dc:identifier>
  <dcterms:modified xsi:type="dcterms:W3CDTF">2011-08-01T06:04:30Z</dcterms:modified>
  <cp:revision>1</cp:revision>
  <dc:title>Mi Autodescripción Literaria</dc:title>
</cp:coreProperties>
</file>