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2192000" cy="154797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31" d="100"/>
          <a:sy n="31" d="100"/>
        </p:scale>
        <p:origin x="22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33371"/>
            <a:ext cx="10363200" cy="5389233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130434"/>
            <a:ext cx="9144000" cy="3737346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3194-D219-4016-8ACB-5D151583F36E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77B42-6087-41E9-A88E-33542DBC0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3649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3194-D219-4016-8ACB-5D151583F36E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77B42-6087-41E9-A88E-33542DBC0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211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24152"/>
            <a:ext cx="2628900" cy="1311834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24152"/>
            <a:ext cx="7734300" cy="1311834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3194-D219-4016-8ACB-5D151583F36E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77B42-6087-41E9-A88E-33542DBC0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930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3194-D219-4016-8ACB-5D151583F36E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77B42-6087-41E9-A88E-33542DBC0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2479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3859183"/>
            <a:ext cx="10515600" cy="643912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359229"/>
            <a:ext cx="10515600" cy="3386186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3194-D219-4016-8ACB-5D151583F36E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77B42-6087-41E9-A88E-33542DBC0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120757"/>
            <a:ext cx="5181600" cy="982173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120757"/>
            <a:ext cx="5181600" cy="982173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3194-D219-4016-8ACB-5D151583F36E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77B42-6087-41E9-A88E-33542DBC0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5096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24155"/>
            <a:ext cx="10515600" cy="299202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794681"/>
            <a:ext cx="5157787" cy="185971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654395"/>
            <a:ext cx="5157787" cy="83167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794681"/>
            <a:ext cx="5183188" cy="185971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654395"/>
            <a:ext cx="5183188" cy="83167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3194-D219-4016-8ACB-5D151583F36E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77B42-6087-41E9-A88E-33542DBC0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197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3194-D219-4016-8ACB-5D151583F36E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77B42-6087-41E9-A88E-33542DBC0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095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3194-D219-4016-8ACB-5D151583F36E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77B42-6087-41E9-A88E-33542DBC0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2857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31981"/>
            <a:ext cx="3932237" cy="3611933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228796"/>
            <a:ext cx="6172200" cy="11000629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643914"/>
            <a:ext cx="3932237" cy="860342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3194-D219-4016-8ACB-5D151583F36E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77B42-6087-41E9-A88E-33542DBC0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4436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31981"/>
            <a:ext cx="3932237" cy="3611933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228796"/>
            <a:ext cx="6172200" cy="11000629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643914"/>
            <a:ext cx="3932237" cy="860342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3194-D219-4016-8ACB-5D151583F36E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77B42-6087-41E9-A88E-33542DBC0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31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24155"/>
            <a:ext cx="10515600" cy="2992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120757"/>
            <a:ext cx="10515600" cy="9821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4347404"/>
            <a:ext cx="2743200" cy="8241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93194-D219-4016-8ACB-5D151583F36E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4347404"/>
            <a:ext cx="4114800" cy="8241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4347404"/>
            <a:ext cx="2743200" cy="8241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77B42-6087-41E9-A88E-33542DBC0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0236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E7B15F1-B55F-D2FE-D9C3-A44B0CA3D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" y="119856"/>
            <a:ext cx="11715750" cy="15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8987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Lalo Cortes</dc:creator>
  <cp:lastModifiedBy>Lalo Cortes</cp:lastModifiedBy>
  <cp:revision>1</cp:revision>
  <dcterms:created xsi:type="dcterms:W3CDTF">2024-08-30T03:56:37Z</dcterms:created>
  <dcterms:modified xsi:type="dcterms:W3CDTF">2024-08-30T03:59:31Z</dcterms:modified>
</cp:coreProperties>
</file>