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1F031-CC38-F2DA-1011-12562983F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7D2565-13DF-DF7E-C2D5-CA0473F66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C41B94-007B-6445-FBE1-3053D0E7B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C99D73-011A-2A01-FD93-EFC739E9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1B3F2-432D-0843-4D55-1418D6D67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815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3DDDD-32C6-1548-35E3-E9046457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789C88-720C-B1D3-0DD5-791C52F82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216472-A039-98C0-0788-E5066792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1CA5A-7CFE-7F1D-CA97-D59C0612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F0BF7A-75D0-2E34-80A1-1DBA95E6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6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241828-3260-EE72-430A-F377F5F24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59D66B-09A0-5EE9-A7CD-1557C901E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925F35-E35E-B65A-4738-839C6EC2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9C934F-5397-2F39-131A-4B22D8ED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79702-930F-8E37-12B9-7EF1068D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74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A067E-3E95-D093-6D62-B2F31CC7C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E3B3B0-9FAF-BA47-C5E9-6203914C5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95C5C6-DF0B-3625-2322-1FC038CB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1A7661-A907-6600-27B1-BD8A28DE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177E77-7AF9-F943-92F8-B00B2801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68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368DF-62EB-2D57-46A7-54834D86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83F174-CF0E-7AD1-B948-FD615D709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F557B2-F3CF-28BC-B39D-700E7E3F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EF7ACB-DE4E-401E-987F-CA0855DE0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BE6D61-D58C-873D-E0A0-5F18DA12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62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DAD1E-581E-9C43-9A33-68B7656B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1A5BF7-A192-3664-CAD9-611A1436A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FCA7F3-9009-B9C0-BC47-C5979B696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7A5FE0-0C62-D25C-F95A-A4FF0732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1B3072-9AF6-AB07-A50A-0826D6C3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76CF81-E232-8882-0A8C-2EDCF701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56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ECF4D-8B23-C9B9-F25A-ED0CF90B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A5BB52-499B-BB1E-3AA0-C97E407A3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9B208B-1F89-F1D4-7D23-C24B49C22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65197C-7274-6207-AC2D-93DA4853C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D2B367-1D92-6332-4B72-EBB0668F1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474B3F-8064-EA28-84A0-C1B1936ED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E6CB2D-6ED9-DA59-7EA6-513E7E2AA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BC4298-9C5E-196A-306E-14635EBFD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02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41A8A-5FD6-5861-91C9-10E45FA8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D6C768-3EC4-526C-6F87-AD41BB93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D8BA6A-F746-1BCD-5526-F90D566F1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3F1F17-7E13-1C3E-CAEB-C309A2BE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6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76AC2C-01DF-2412-15DF-C0B8AB97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EB9D26-D764-C6C6-47D7-CBEC7D15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D99CDE-1E68-96D9-EED9-47FB3335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3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61C55-395C-E49A-13D3-FB7A935CA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2B680C-A087-5A4E-804E-A705E2A6E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6790FA-A233-621A-E41E-283AE1DC0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F3C4C-FD9B-95EA-DBEC-C7929DC8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C4CAF3-F901-8A50-D7D6-FF4CA91D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A7B1A1-BB2D-FD27-6E4A-D5E2DEB5F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11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82B82-4A3C-3623-CC5E-D193F134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109972-F8DE-BAD1-21B5-8287D2A56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6CDFBF-5CF0-A848-23A2-D99BDEB3A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57CFE5-05EE-A9B2-66F8-545A6FED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1F87C4-4E4E-68D4-0484-13F0DB5A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C62F06-41A3-3B6C-9A28-4A16B77B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35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00A53D-2D0F-F076-E48C-E50975FA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25A45-46B6-317C-24FA-076E20991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765A30-0DC2-2CE6-D631-8E0D3505E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64A668-21D8-4B21-90EA-1FC0A11AB7A0}" type="datetimeFigureOut">
              <a:rPr lang="es-MX" smtClean="0"/>
              <a:t>29/08/2024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46ACE6-D3E6-8BBE-DDDB-8E3EDBF39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A95655-7200-47CB-3AB5-DF12230CD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91D708-E146-49C7-BA47-3AFF868E63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50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604B6-DFA5-CF77-3E85-9EE22EB55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FFB8A4-488E-75A5-97E5-8A0BCC1322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 descr="Texto, Carta&#10;&#10;Descripción generada automáticamente">
            <a:extLst>
              <a:ext uri="{FF2B5EF4-FFF2-40B4-BE49-F238E27FC236}">
                <a16:creationId xmlns:a16="http://schemas.microsoft.com/office/drawing/2014/main" id="{02F152FA-A83D-0295-0A73-2BE58023A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9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0B3F0-6C51-8B2E-51E9-CD2AEB5FF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Marcador de contenido 4" descr="Texto, Carta&#10;&#10;Descripción generada automáticamente">
            <a:extLst>
              <a:ext uri="{FF2B5EF4-FFF2-40B4-BE49-F238E27FC236}">
                <a16:creationId xmlns:a16="http://schemas.microsoft.com/office/drawing/2014/main" id="{373856B2-42E2-D28F-B730-05D22CA51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84" y="-29394"/>
            <a:ext cx="5291527" cy="7055370"/>
          </a:xfrm>
        </p:spPr>
      </p:pic>
    </p:spTree>
    <p:extLst>
      <p:ext uri="{BB962C8B-B14F-4D97-AF65-F5344CB8AC3E}">
        <p14:creationId xmlns:p14="http://schemas.microsoft.com/office/powerpoint/2010/main" val="3035239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Lopez</dc:creator>
  <cp:lastModifiedBy>HannaH Lopez</cp:lastModifiedBy>
  <cp:revision>1</cp:revision>
  <dcterms:created xsi:type="dcterms:W3CDTF">2024-08-30T04:29:53Z</dcterms:created>
  <dcterms:modified xsi:type="dcterms:W3CDTF">2024-08-30T04:34:38Z</dcterms:modified>
</cp:coreProperties>
</file>