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51F031-CC38-F2DA-1011-12562983F8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C7D2565-13DF-DF7E-C2D5-CA0473F668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DC41B94-007B-6445-FBE1-3053D0E7B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C99D73-011A-2A01-FD93-EFC739E91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31B3F2-432D-0843-4D55-1418D6D67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815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E3DDDD-32C6-1548-35E3-E9046457A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6789C88-720C-B1D3-0DD5-791C52F82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216472-A039-98C0-0788-E50667926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1CA5A-7CFE-7F1D-CA97-D59C0612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F0BF7A-75D0-2E34-80A1-1DBA95E69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436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3241828-3260-EE72-430A-F377F5F24D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959D66B-09A0-5EE9-A7CD-1557C901EC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925F35-E35E-B65A-4738-839C6EC2F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A9C934F-5397-2F39-131A-4B22D8EDF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679702-930F-8E37-12B9-7EF1068D7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9740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B8A067E-3E95-D093-6D62-B2F31CC7CA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7E3B3B0-9FAF-BA47-C5E9-6203914C58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95C5C6-DF0B-3625-2322-1FC038CB0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71A7661-A907-6600-27B1-BD8A28DE8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177E77-7AF9-F943-92F8-B00B2801B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68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A368DF-62EB-2D57-46A7-54834D861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83F174-CF0E-7AD1-B948-FD615D709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F557B2-F3CF-28BC-B39D-700E7E3FF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EF7ACB-DE4E-401E-987F-CA0855DE0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BE6D61-D58C-873D-E0A0-5F18DA124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062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ADAD1E-581E-9C43-9A33-68B7656B7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1A5BF7-A192-3664-CAD9-611A1436AA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FCA7F3-9009-B9C0-BC47-C5979B6961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87A5FE0-0C62-D25C-F95A-A4FF0732A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E1B3072-9AF6-AB07-A50A-0826D6C31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276CF81-E232-8882-0A8C-2EDCF701E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356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EECF4D-8B23-C9B9-F25A-ED0CF90B0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2A5BB52-499B-BB1E-3AA0-C97E407A3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29B208B-1F89-F1D4-7D23-C24B49C22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E65197C-7274-6207-AC2D-93DA4853C9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6D2B367-1D92-6332-4B72-EBB0668F10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8474B3F-8064-EA28-84A0-C1B1936ED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6E6CB2D-6ED9-DA59-7EA6-513E7E2AA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6BC4298-9C5E-196A-306E-14635EBFD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3024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41A8A-5FD6-5861-91C9-10E45FA8A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DD6C768-3EC4-526C-6F87-AD41BB934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CD8BA6A-F746-1BCD-5526-F90D566F1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3F1F17-7E13-1C3E-CAEB-C309A2BE7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776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76AC2C-01DF-2412-15DF-C0B8AB97A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EB9D26-D764-C6C6-47D7-CBEC7D159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D99CDE-1E68-96D9-EED9-47FB3335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9354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61C55-395C-E49A-13D3-FB7A935CA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A2B680C-A087-5A4E-804E-A705E2A6E6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76790FA-A233-621A-E41E-283AE1DC01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FF3C4C-FD9B-95EA-DBEC-C7929DC8C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6C4CAF3-F901-8A50-D7D6-FF4CA91D1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A7B1A1-BB2D-FD27-6E4A-D5E2DEB5F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113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382B82-4A3C-3623-CC5E-D193F1349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8109972-F8DE-BAD1-21B5-8287D2A56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76CDFBF-5CF0-A848-23A2-D99BDEB3A0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257CFE5-05EE-A9B2-66F8-545A6FEDC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D1F87C4-4E4E-68D4-0484-13F0DB5AE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4C62F06-41A3-3B6C-9A28-4A16B77B1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1354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800A53D-2D0F-F076-E48C-E50975FA5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A25A45-46B6-317C-24FA-076E209914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765A30-0DC2-2CE6-D631-8E0D3505E1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64A668-21D8-4B21-90EA-1FC0A11AB7A0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46ACE6-D3E6-8BBE-DDDB-8E3EDBF391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A95655-7200-47CB-3AB5-DF12230CDB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291D708-E146-49C7-BA47-3AFF868E63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50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6604B6-DFA5-CF77-3E85-9EE22EB556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FFB8A4-488E-75A5-97E5-8A0BCC1322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7" name="Imagen 6" descr="Texto, Carta&#10;&#10;Descripción generada automáticamente">
            <a:extLst>
              <a:ext uri="{FF2B5EF4-FFF2-40B4-BE49-F238E27FC236}">
                <a16:creationId xmlns:a16="http://schemas.microsoft.com/office/drawing/2014/main" id="{02F152FA-A83D-0295-0A73-2BE58023A3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425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49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00B3F0-6C51-8B2E-51E9-CD2AEB5FF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Marcador de contenido 4" descr="Texto, Carta&#10;&#10;Descripción generada automáticamente">
            <a:extLst>
              <a:ext uri="{FF2B5EF4-FFF2-40B4-BE49-F238E27FC236}">
                <a16:creationId xmlns:a16="http://schemas.microsoft.com/office/drawing/2014/main" id="{373856B2-42E2-D28F-B730-05D22CA5192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2984" y="-29394"/>
            <a:ext cx="5291527" cy="7055370"/>
          </a:xfrm>
        </p:spPr>
      </p:pic>
    </p:spTree>
    <p:extLst>
      <p:ext uri="{BB962C8B-B14F-4D97-AF65-F5344CB8AC3E}">
        <p14:creationId xmlns:p14="http://schemas.microsoft.com/office/powerpoint/2010/main" val="30352399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Lopez</dc:creator>
  <cp:lastModifiedBy>HannaH Lopez</cp:lastModifiedBy>
  <cp:revision>1</cp:revision>
  <dcterms:created xsi:type="dcterms:W3CDTF">2024-08-30T04:29:53Z</dcterms:created>
  <dcterms:modified xsi:type="dcterms:W3CDTF">2024-08-30T04:34:38Z</dcterms:modified>
</cp:coreProperties>
</file>