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5" autoAdjust="0"/>
    <p:restoredTop sz="94660"/>
  </p:normalViewPr>
  <p:slideViewPr>
    <p:cSldViewPr snapToGrid="0">
      <p:cViewPr varScale="1">
        <p:scale>
          <a:sx n="67" d="100"/>
          <a:sy n="67" d="100"/>
        </p:scale>
        <p:origin x="8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B26A40-72E2-8BE3-2996-B3D4E4C3F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06271F4-3840-2DD5-5A4C-4426C73AE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519658-7EB4-CD86-E423-5C22576CD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E451-6859-422F-8AAE-2703F346C9F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9084F1-B258-E59B-C243-3757B6D2B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94A79C-092B-73A1-32AD-A925ED9B2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E75CC-DFE7-40ED-8238-80865D31C9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88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7042CC-BDA4-7658-D457-F8B2BB125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9AABFAC-DFF3-B84F-0EF3-F332878811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95B944-96AE-84C1-68D1-75FAA65B0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E451-6859-422F-8AAE-2703F346C9F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164DD6-B3FB-4226-6AD8-AC8C5FEC4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803394-C9B3-6755-78E0-A2978864E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E75CC-DFE7-40ED-8238-80865D31C9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825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2D3CF29-2E99-0E2B-16A7-790FE0E876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CEA17C6-A025-7181-C46B-BD888FE196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4A46E8-BF12-6052-7554-3A64D4A08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E451-6859-422F-8AAE-2703F346C9F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889748-1F6A-D299-56FB-53660B704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5C766C-F022-4E49-81CD-4BE957943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E75CC-DFE7-40ED-8238-80865D31C9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609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805027-0583-F248-99AF-70987CDA8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E170CA-A5BD-C336-0FB7-D6454E5FE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D27E32-7CBD-CA41-DE53-90EB3AE70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E451-6859-422F-8AAE-2703F346C9F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A29792-4917-CF5C-ECB4-84E77F82C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7E1AFD-85F5-EEDD-E7CA-5A08F4F67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E75CC-DFE7-40ED-8238-80865D31C9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42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0ED56E-13D2-489C-DA4B-A5B2DA6E6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D29908B-F532-0D1B-4AA7-8F7230F34A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A16EA1-4CBF-74DC-474B-976B602E6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E451-6859-422F-8AAE-2703F346C9F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6AA2F5-51B0-19BC-466A-1175470A2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662C00-B89C-45B7-09A7-610BD5B7E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E75CC-DFE7-40ED-8238-80865D31C9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48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7C0B9B-0E91-8A5E-D3DD-6AD942167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EC89D9-3E1E-9AEC-D1A5-D54ECE8A03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5EC4425-71F5-3C1E-FE3F-B956E1FC6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1D2EF5-2A2C-9AE7-8616-69258F660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E451-6859-422F-8AAE-2703F346C9F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DD3B04-B0BE-73D5-50B9-7D44F78D9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5E235E5-59C6-72F6-EA6B-85C4564EC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E75CC-DFE7-40ED-8238-80865D31C9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71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A8ED5A-56CB-8736-7505-48C6C3C8B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D7E9EC9-EF9F-6C62-3AC0-E341083D58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991DD7A-204F-CE1B-D854-159A0B4123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4B1D987-6FEE-8753-2D8C-CADB4D04C1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FE1592C-012E-70F9-6B2B-A4892D93F6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4C649B5-D0F5-FEBF-7463-2A2C5B06A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E451-6859-422F-8AAE-2703F346C9F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3AB2513-DF6B-5934-8594-D1CA00089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E5C8533-30C2-5B12-22FE-316926FC2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E75CC-DFE7-40ED-8238-80865D31C9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73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2F7C37-86C0-9C79-06D1-4A7914A8D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602BF-45EB-4560-FB61-F6721494A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E451-6859-422F-8AAE-2703F346C9F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3400288-3C09-EEE7-FD31-34F5A4CB8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F87A83D-4BFC-CB79-4E2E-5FE062D8F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E75CC-DFE7-40ED-8238-80865D31C9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248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D51EA77-9E3B-F8D6-6539-96C8E1768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E451-6859-422F-8AAE-2703F346C9F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401D958-D91B-CC2F-0AAC-F2D80EF61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37A1AE3-297A-9073-B584-DC753580D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E75CC-DFE7-40ED-8238-80865D31C9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819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D8EBAB-9D90-A915-0042-A17864596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72F1D2-81AF-48A4-5234-F9CA7529D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0A631C-FF7A-9338-6BAB-EAFA0132AF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597B52E-B7F6-D425-BD87-1CC30A07B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E451-6859-422F-8AAE-2703F346C9F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097FC61-C727-181B-7D2A-30CA6A201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891DAC7-5E49-E027-F217-ED78428D6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E75CC-DFE7-40ED-8238-80865D31C9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5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10AE92-CAC3-01DF-B0EA-E23FE5D4E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A02B1C2-6717-F984-2F85-3AA5A19A7C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8F040B5-1D78-02CE-88E1-2A5DE04FB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D737FD-CCB5-7B60-0D05-E2DF666D0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E451-6859-422F-8AAE-2703F346C9F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43A620-B4A7-9A51-2513-45B2ED524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38C56CC-2F5D-BA7D-5C9A-9F0CB696F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E75CC-DFE7-40ED-8238-80865D31C9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92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64E9E85-FC11-590B-6491-B8E7381F1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884BE9-0DE9-6A0C-BE21-A8E43A04F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2E78D6-F698-6C53-5CF9-A7070F7119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9E451-6859-422F-8AAE-2703F346C9F9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D88CB7-AA94-7839-A873-A678A38E7A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2442BF-FEB6-B124-9088-1D80EC5FAF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E75CC-DFE7-40ED-8238-80865D31C9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52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7EF1CCCB-A87B-970A-BCF5-404F6C6889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6343" y="186456"/>
            <a:ext cx="5689045" cy="6485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536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75B31C10-107D-5C34-01E0-63BF891682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007" y="164306"/>
            <a:ext cx="6478430" cy="6529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29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3E3FA11-B9E2-9E23-9D20-5F6AC179FB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595" y="235744"/>
            <a:ext cx="6211968" cy="638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9062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Fernanda Yoselin Jauregui Morales</dc:creator>
  <cp:lastModifiedBy>Fernanda Yoselin Jauregui Morales</cp:lastModifiedBy>
  <cp:revision>1</cp:revision>
  <dcterms:created xsi:type="dcterms:W3CDTF">2024-08-30T01:37:23Z</dcterms:created>
  <dcterms:modified xsi:type="dcterms:W3CDTF">2024-08-30T01:41:34Z</dcterms:modified>
</cp:coreProperties>
</file>