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FA09C-62B4-EF69-F76B-D214B8E52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41F167-D17D-B0F7-1CA3-1178892EE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B9FC61-634E-5E49-DA0E-ECD03D46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C33C6F-B6AE-3A3A-1FEB-28F44066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98E5E-7928-571A-1639-602FE897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62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45908-652C-6AB8-A695-2718171C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2F32A1-104F-C75D-3B98-0115B5A7E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E9EE4B-A264-BCF0-207A-73A8747C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A773D9-00CB-D373-3E48-9721A852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937D1B-B46E-C714-F4A0-6E7C24AF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7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2D8FFA-7727-3C33-885E-7C08ADB0B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B3BCCA-0DAE-0207-BC0A-F6D040051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901DD-FC1D-B70B-0CE1-BE781E5C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BBE3D4-043B-D3CC-58CA-70187172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00953-640C-C7F2-3A76-EBD36486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27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F4777-E31B-6C0B-74AC-0BCEF4ED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7C4F3F-E1EE-B573-EE11-3F85C081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0263FC-F5F9-CE52-7CD7-E85083E5D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FDEEBF-959F-CAF0-408E-9939CD6D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360A7A-4915-7973-25B1-54F00CC2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151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EA938-9321-A3D4-8CA9-DE562CC7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D80322-A920-FD51-F4BE-EE01843FA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0FC2F-3D85-483E-964E-A96A6A81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83573D-AADB-C650-5EFF-7DEA24E3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CC4366-B834-A520-4FDF-BC18A91B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80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B8A15-3910-8867-EB46-DC0AACB6F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16081F-493C-6379-0033-BE07196C7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9E6A7B-CDE9-5848-A5E1-1AA6030C1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353215-D18E-A75F-5FE7-FA405A070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7AC98B-2AD9-23DD-BAF7-C49E9316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FCE92F-4E6A-C8D9-5334-FB9F4724D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88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5BF1B-4AEF-69DA-7850-8F3B7D2B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7EDE0E-3DC5-157F-73B4-CE9BC55CC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4E572-8861-D20F-8B28-3816648D7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0C9B87-2010-8B4D-7E8A-637DE6C0F8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97E5D-94DF-BD48-E5F6-18F68D59E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8666C0-D9D1-C75C-F629-E6305EE6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090CA8-9A26-922E-BEEE-14D0D85B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8D827A-D33C-FC6D-A08D-8A234DAC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51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9978D-E762-5764-AAA3-1639B2E5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D64460-CA51-4605-A4C2-FAE8AEDF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ACEEDAE-CD60-F7F2-4D69-1495189A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C4D1D2-AC20-2740-57FC-06F25C04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30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2FDDFB-48C7-2422-126D-CF32E068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FAFD20-327A-56DE-1989-3B7F4970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2F5344-D9F1-FF53-DF92-BB95DA04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30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05ECF-492A-417D-5F78-FE77F2A38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842C5-8B50-DF32-34BD-88C9147A0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0F55E8-DAB6-3C26-6F1F-D17811974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A9570B-A207-CC54-D66B-0CB434DC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534CEB-5B03-BD9E-A1F1-DADC3BC5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E4D0EF-AD08-B071-12C4-43A659024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45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B9799-A3BB-4148-DE7F-9565ED93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34D5CD-156C-C53D-B213-A62BB4F60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780644-48F4-27D8-C45A-405AC3C41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BE6695-DA71-948E-6A71-0521FF41B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29043D-1FEE-2C68-FA0A-2D107FF8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CE3528-C967-1544-4A0B-372A9161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38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0A50B7-9C75-F246-1CF7-649429841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B577AF-5529-56BE-BC32-4F51C6968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34E7C5-F2E8-1F32-6CBC-49BDE7503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FFAC40-858E-41E6-8860-CB468A01E7C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BD377-E5DF-5120-91CC-C701009F6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3DBB46-70A7-A8C0-8A98-0458CA1CA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B61E5E-3CB9-4814-87B5-139EAC0780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54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Texto, Carta&#10;&#10;Descripción generada automáticamente">
            <a:extLst>
              <a:ext uri="{FF2B5EF4-FFF2-40B4-BE49-F238E27FC236}">
                <a16:creationId xmlns:a16="http://schemas.microsoft.com/office/drawing/2014/main" id="{54AB36B9-0962-5328-078B-EE8DDE981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284" y="111790"/>
            <a:ext cx="5191432" cy="663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99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 Reyes</dc:creator>
  <cp:lastModifiedBy>Alejandro Acevedo Reyes</cp:lastModifiedBy>
  <cp:revision>1</cp:revision>
  <dcterms:created xsi:type="dcterms:W3CDTF">2024-08-30T04:12:59Z</dcterms:created>
  <dcterms:modified xsi:type="dcterms:W3CDTF">2024-08-30T04:32:13Z</dcterms:modified>
</cp:coreProperties>
</file>