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7C54-7909-B3B6-03C4-5F4C5DC9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7D0E7-F8AF-6B13-F650-5CA35755C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92E05-CF83-4C0C-F991-75874E98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60EEF-74D7-24A5-3164-B107789B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8145D-8D80-C332-D165-4254904F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4821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7E40-BD9B-699E-47A9-C41757AD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E7DC0-8229-279A-9C79-5D92DAB40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959C-7460-38A2-F00B-6A8B9107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32A94-7C1B-2863-EC79-8A269613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E92E3-D202-6E42-F7EC-DA1DB4E9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610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EBC576-FDDB-0CDB-5F76-26BB09923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7DD0D-0F63-5397-7A17-30E3591BD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2590-B229-85D0-EBFA-FFB4CD8D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FAB0E-3BDB-EC4E-F206-80C40F8B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2459-EC0F-451C-1B4E-4223C4DE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095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834E-BA38-0826-3FDC-F6B230D9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D1736-B40D-0AB3-E212-6859497BE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05A03-E171-2191-EF03-0911FC1C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15678-F73D-6CDA-BE22-9979A485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B6631-640D-54DD-9AFE-99D69FFE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62778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BF4A-E30E-2C9F-49D0-3A2F8EE0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BE77A-3219-7241-8C22-1EC572FB3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06A43-C030-948D-6DA1-9464E32E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39D9-7A3A-0BA3-4EF5-FFB7C5CB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D115-47AB-E94C-8ADA-C103BC56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103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1850-4AA3-C699-C41D-6BF57253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8190-1EBB-C697-381B-D8BF13D99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85D42-5E1E-8481-C153-BACB82F2A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5AC8-2CF5-296A-7FD2-7E767B0C2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5F531-F13B-87D7-E20B-B9BE1FC9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9CA3B-59D0-2A51-42C8-3C7D3BF7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64524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9E0E-45E0-E21F-4756-350B48E7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A2A41-3F40-7C80-39C3-CF53AE797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DC952-FB19-E320-AEB4-A12024232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2F36A-9A78-BF81-1291-DFC474847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CD297-8B65-13C1-83C3-CE6F795DF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E73F7-3D4B-ED21-E7CF-A0B66B49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DE21EB-68D8-DC0E-171C-528D46C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B2BE4-B89F-2D07-93FE-0EC710A0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2391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7D9D-989C-727C-D66C-4EA3BC8F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6F44A-E8B3-A1F7-0272-DF25D9C9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FD97C-A43D-C6E7-1F37-45682E7F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CB7D9-CD2C-DBA5-0C4D-30B34D9B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1906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3842E-95A8-44EF-6B1E-C15C3D83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F2C6B-FE56-9598-97F4-C317CADC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42521-413F-3CAC-2170-9A262980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4472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FAD4-18A0-FB24-DCB5-0084C66D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A886-47E4-3491-CBE3-A1345BA9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28CE1-8F6B-A318-6120-F553224DA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334A-A38A-723F-567D-E23601C4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2B7BE-5280-C7D2-2B0E-A7AADA5C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E2FC4-64B8-5353-3007-3C1C7E48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607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203C-E0DF-DAC8-F241-F6311A8C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5A9A2-4F39-9E3B-2252-01BA07D15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0770E-8747-69C5-57C9-A83601B74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F37B4-8295-814C-168B-F9967588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18E12-BC71-AC06-982C-F93D5A8F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43962-4534-5CC6-42F0-06AA81F3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2057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9FD5D-FEAC-A1A8-8655-4662792C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931B2-0FA4-A11E-8163-53DBEA725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96B03-DBCC-1EFF-C643-2083E2E8F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5FE0-4D8E-C64A-BC37-7502229081FF}" type="datetimeFigureOut">
              <a:rPr lang="en-MX" smtClean="0"/>
              <a:t>29/08/24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2709D-77A3-B072-C3B2-F1CECF695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0F5D5-77FE-4867-EACF-535785786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A641-EDBC-3143-902F-9C59A77827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2747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A899-8372-2794-321B-84A0FFF36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Minerva guadalupe valle morales</a:t>
            </a:r>
            <a:endParaRPr lang="en-M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B87E-7030-A78A-B358-D3FE5332F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Actividad de clase 29/08/24</a:t>
            </a:r>
          </a:p>
          <a:p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32447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B4BAC-4964-F835-52F2-82A429213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2548466"/>
            <a:ext cx="1320800" cy="17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5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Minerva guadalupe valle morales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Minerva guadalupe valle morales</dc:title>
  <dc:creator>Minervazo Morales</dc:creator>
  <cp:lastModifiedBy>Minervazo Morales</cp:lastModifiedBy>
  <cp:revision>1</cp:revision>
  <dcterms:created xsi:type="dcterms:W3CDTF">2024-08-30T05:40:15Z</dcterms:created>
  <dcterms:modified xsi:type="dcterms:W3CDTF">2024-08-30T05:41:50Z</dcterms:modified>
</cp:coreProperties>
</file>