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2D939-31B1-B6B9-FE2B-DC3960858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3BEC0A-0017-BC93-CA3A-C1135B30F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AD25E-1743-52CC-1F47-9868BFFA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5A0B8-5B7B-11A1-9BEE-7195E019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10E49-1AE5-7A97-68E8-892EA4BA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0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81601-A6FC-10D0-5C3C-CFBC6D70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431AB-ABC2-E709-719F-889FFB350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760372-2227-B462-7E3A-5A209BCD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259B0-28F8-3A31-6EBF-10CBCF75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75044-5E35-F4F8-E743-54B09B6E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8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A7FDD3-FC02-3DFE-4E02-A31C32FCA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87047D-5F7F-0FB4-FBAE-BA09C5CD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A83DF-5E10-C640-9F0A-96EC6B37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425F8-768B-8AAE-245B-1FD01AC5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26363-B7E1-7879-8084-18D7F1C8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E4954-184C-08B3-A861-4E53E2AC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67F70-0691-EEFB-B5D0-72C2AD83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C658B-3C86-8958-0DC1-CD8B593B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2C1EC-2658-7165-153B-EEECF0BB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110EE-15DC-3281-C761-A8590A6C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9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2F01B-63EA-CA48-5712-36B05148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17DEC3-89D2-7444-0E15-706DA096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59A9E-D540-A017-F505-1C558AB5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D72DF-D96B-0A3A-69D5-C49A9C7E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43609A-6D7D-B64A-CE09-5E629B77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14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2A062-BCC6-223A-0991-E58FBB91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9948C-F444-856A-4A67-0CE7867B8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9747A5-2D0A-2B34-B832-95528F5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7F9E2C-C2EF-8EFC-1B70-2F140D0D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9D6F7-F164-29F7-513A-445762D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735DD-FAD8-B7EE-2FF0-C2CA0E6E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7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86014-05E9-D773-1C0F-04053782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7B149C-59C6-FD6B-F1DE-85264BEC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183A49-3725-79F3-E912-F62CBC1C1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242198-5A02-C8E3-1F90-5E0925F34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3EB8E0-0F9A-785C-43B5-527DFA2DE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B9555D-690D-FAA2-1AD3-8EA4C483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AEEF84-CC39-1B43-CA5E-54FC3CA9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696B8D-D09F-CEC5-4009-7CE835C2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5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56BC3-8715-A5BE-AF98-60101FBC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BEE690-5F8E-60A0-684C-EFB2093E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BE5BAA-E236-EAD5-2232-CF085253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8435BB-EE15-2A1A-01B1-7ECABB29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4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513034-02DB-C082-8079-6A900C42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5ABAE4-F7A2-85F0-8E3D-4375B53C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F3963E-2101-EDAD-95FF-64134F8F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67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FE7A-C8CF-C497-E63C-5A3F179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96474-971A-DB46-A1AC-E7DD60B11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65D7B7-43EA-F795-D5C0-556473FB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17C937-4EED-630B-533C-CC0C6845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0B9E4-2C70-06C5-F20D-CE2C6178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73B159-AFA0-C221-C213-9FCC1BCE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68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E4A75-D72D-CA5C-EE05-13C6335F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D3C3F3-9FA2-3976-C96E-3B2A9BB27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BECD91-1D44-FF4D-1A64-599044895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59E181-E849-8933-FAFC-769EF9A9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644DFD-1A1F-E276-C3A5-07AA6E1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E7C5FF-A90D-CC0E-B9F4-203EE179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3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A54B7E-9ECA-9E17-9E28-D214FDC5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9EACC-7971-7DAE-BEC1-05C7DA883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8F882-9606-3233-0277-2C1F5704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12E565-AF53-E947-811C-91EF8D5E3149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41D4A9-82E2-6922-EC5E-7FEF1F9C3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DB2067-534D-8A32-C86F-72A41480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8D202-8308-0241-9E03-0F5FDED1C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7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152819-D51B-A143-9FE4-20E2C001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8886" y="-918942"/>
            <a:ext cx="6874228" cy="86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0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Nattaly García</dc:creator>
  <cp:lastModifiedBy>Nattaly García</cp:lastModifiedBy>
  <cp:revision>1</cp:revision>
  <dcterms:created xsi:type="dcterms:W3CDTF">2024-08-30T03:59:42Z</dcterms:created>
  <dcterms:modified xsi:type="dcterms:W3CDTF">2024-08-30T04:04:08Z</dcterms:modified>
</cp:coreProperties>
</file>