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37"/>
  </p:normalViewPr>
  <p:slideViewPr>
    <p:cSldViewPr snapToGrid="0">
      <p:cViewPr varScale="1">
        <p:scale>
          <a:sx n="103" d="100"/>
          <a:sy n="103" d="100"/>
        </p:scale>
        <p:origin x="6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0F9F8-D30E-84D5-9010-5FF5FE318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62C8D3-B8B2-7970-2450-0F9828A71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3BB4652-168D-53FD-7B7E-409C6ABA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A5698B-6578-76C7-89D7-B4A4F1B2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022A27-232B-9351-14ED-6FA34B11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2512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45E75D-9620-7F64-EB9F-AACD4D877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35A363-7B81-5D74-69C3-F21BB210F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EBD39F-AC39-8F45-E703-7460B5257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DECC49-76C1-F69D-8D13-7D630402C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73CCD-C93B-29E6-AD03-6B95F3430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808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4E0EE4C-AA60-EF70-B949-E250813828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F8E102-A272-6E5A-55A0-9E49426E3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152A1F-14E3-4B5A-C6AD-E16617B62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BAE73-7ADE-CC4A-AEAF-5A2FCF35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6AAF6E-9A9C-64F0-A789-5828AAA0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77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7AD8B-7BF7-D55F-AE0A-B4E39642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774DF9-C806-0D51-446B-506E85BDA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C27E4-4B5D-F009-241F-0CBAE593E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7968D0-8470-2125-0FD4-26AD31B90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87D275-734B-4617-3835-01A8097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A65611-6AF3-5394-956F-7A7DDB5B5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A6B10D7-CBF9-2D34-C8F3-469FF0EC5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9D6927-98CE-0430-D130-C64FC762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F287D1-7ECB-B2FB-9D21-D539688E4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CD70D0-677F-02C9-571A-DBD92E4C7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016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03767-CBA3-F14D-2E40-6CB0316F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E2BB5B-46B7-CD23-CCE2-6B8A7C9FB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C679DCB-2AC4-2A4E-AD87-654EB4901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28ACEB5-3E5B-B0CE-B9C3-114C55F09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48EFB0-CBC3-6CC4-FE10-E69983012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5BAD46-AEDC-BC8A-9708-89A1AA172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38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60532-6FC1-7FA2-80EE-F7DCDBF88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0DED33-CFE9-13D1-00CA-1510EDDD1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982248A-12F0-0800-A5D0-B1DA5B0F6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BE8A520-74CA-1A2F-154B-B0B0C6EF0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327CE1E-7DC5-F48B-F6F6-5FA2432F7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B63E26F-1241-534C-8730-FED629E3D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6991B18-EFA5-1652-FFD5-B824570C8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A3DEC7-FD7E-9786-1E39-8B964C7C7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6174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CF450-7EAB-95DB-E644-7B924B89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D2A269-4AE8-CA94-FCCE-2426F539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286F5E-434C-F930-A02D-F49561B7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184DA21-38C1-EF39-DB0D-DC4271A3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449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8E5B83-7CD9-47E7-7214-83ADE2EC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345048-1982-3DF8-0C37-85144E53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7E9AD7-1C37-FB8A-D97F-6F9A2867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3346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2CC6D-EE21-3A81-9E75-CC7FEF57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6907D9-4CAA-0490-79AB-F647656D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D613449-7DBD-C554-08C1-6DAF73EB0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CF4646C-2213-19A4-9194-9A2E8797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665926-DE1B-D5E2-1C56-18B71C39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539A82-740E-DB0A-4EC9-9B59AC4B0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985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98DCA4-2D2F-81CB-57B9-9B4BB7696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FFEE95-6964-15AD-B51F-53C1C24CC5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9556C9-206C-216F-C49E-A99CFDE5C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DBDA64-3533-DB40-E619-3D950BE97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9856C6-4FC3-2809-F29D-1B2B9540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4E30BF-12DE-2F6F-8DBA-36F458DCA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5607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0B744D4-423C-0B75-3C3C-954CFD3F0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C43C36-25F9-911F-8205-38CAB68A2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103580-10C2-CCA3-6F41-907C10A1FC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ABCC4B-6488-604A-AE5A-C5390B32488E}" type="datetimeFigureOut">
              <a:rPr lang="es-MX" smtClean="0"/>
              <a:t>29/08/24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F30FE82-FFB4-5EFE-1748-81203B39E5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51C3B-CF31-99B4-CE31-6B665E273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46940D-62B7-0246-AE57-8508498AFB3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00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879FC2B-8ACD-95E4-4723-A3985F8CB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83" y="0"/>
            <a:ext cx="5284033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2E5163E-E6E0-11AB-1488-D4F5B0385014}"/>
              </a:ext>
            </a:extLst>
          </p:cNvPr>
          <p:cNvSpPr txBox="1"/>
          <p:nvPr/>
        </p:nvSpPr>
        <p:spPr>
          <a:xfrm>
            <a:off x="8738016" y="757238"/>
            <a:ext cx="3234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JOHAIRA JIREH ZAPATA ONTIVEROS 1B LIC EN EDUCACION PREESCOLAR N27</a:t>
            </a:r>
          </a:p>
        </p:txBody>
      </p:sp>
    </p:spTree>
    <p:extLst>
      <p:ext uri="{BB962C8B-B14F-4D97-AF65-F5344CB8AC3E}">
        <p14:creationId xmlns:p14="http://schemas.microsoft.com/office/powerpoint/2010/main" val="6359054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Macintosh PowerPoint</Application>
  <PresentationFormat>Panorámica</PresentationFormat>
  <Paragraphs>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MONTSERRAT SARAHI ZAPATA ONTIVEROS</dc:creator>
  <cp:lastModifiedBy>johaira jireh zapata ontiveros</cp:lastModifiedBy>
  <cp:revision>2</cp:revision>
  <dcterms:created xsi:type="dcterms:W3CDTF">2024-08-30T03:26:15Z</dcterms:created>
  <dcterms:modified xsi:type="dcterms:W3CDTF">2024-08-30T04:06:00Z</dcterms:modified>
</cp:coreProperties>
</file>