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5C1B3-25A8-1C41-B503-2CAAC20EA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CF1FA-9094-C1AE-79B4-54D6A9F6A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00B88-F751-6BCD-84AF-498A6483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4DE61F-4D86-F699-6B8E-930CCB9A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E6D30-2F96-F464-138A-713571C7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511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91DAE-6A47-3C65-4A1F-E148DFD7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AE4589-5B58-E018-F7DC-D6643C8F2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E3B29-C774-158A-081D-BBC4F4DA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A8C9C-7335-7E06-7DF1-6D5D1A62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CB77F9-4B4F-76B9-7A64-486E5A50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041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84BE17-3894-4667-E991-7A04EBB30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664896-E4E5-620A-FF87-D3B3A6FF5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94DB03-FD62-8CE9-BE8E-55BD140F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362F4-2E51-6712-F196-F6838DC5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2DAAFC-EA98-1343-A589-F2B497F5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560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6084B-3C16-BFD2-FE9C-BC006169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C28E8E-33D2-6BE2-38F0-981951D15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697699-C9C2-D1A5-04A6-924918BE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D198B-1DEC-8224-B306-7104BFF0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B6E1F-943C-3361-7E26-3AE2E6F9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3747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2C22B-77C7-8CDD-3ED5-55DFD7E9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03D63-4B3C-38C2-AF52-83A761CB2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78F76B-1BD9-5CA3-8FD3-C7BA9526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64FFD-4852-3D1C-A731-5B11CC9F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80D0F-AB16-FA99-D731-97120702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41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471AC-E4C5-6803-4DB3-FAF8D3D6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29C865-523F-B4E0-E8D5-C36B53F33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B6368E-0542-2FB7-5114-6DCDE68A4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D40122-1A7A-FF02-CD47-30214A80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227FEA-6CA3-6A49-B2FB-4D061867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DA1024-73C7-3FC9-EFD2-996F052A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3318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86A4A-1A50-9C15-2A98-61B28249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E50084-1E08-E524-1C7E-379FC5F0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8BD2E6-2B79-6C02-BF7B-12300A39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F7A141-4F7D-049C-D56E-74213CB9F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EBCD69-AA14-3B89-A980-E32EB86D0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D76FE2-8E9F-5CB1-1790-2BF4DC74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EB0FEF-0EC3-4771-F9D2-9B2404C4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FBED90-4CCC-2D2B-B48A-A519E824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4499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1341D-4671-1A3D-3DB4-9C42B73D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B9278E-C3BC-3538-522B-A5F7CF0F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C51FB3-7772-362A-593B-27ED743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4EF8CF-35D2-E6D2-122B-CC1282A2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980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A8FA6F-3970-F911-D3FE-D8B04BF1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3F38A0-EE6C-D330-7AA0-F4171E80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11EF6E-7D7F-66F8-AEBF-CD670D05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9924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D51AC-25AE-39CD-3876-D7F7A4B7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47297-309C-0A0D-659D-7755A325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8BF175-8803-D321-EFD5-134EFE618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7669C9-DA1B-C317-660F-537668B1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C021CC-7358-52E6-322A-1B805D96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1C34FF-A128-79B2-091F-3E3A5E67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5338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34836-2E8E-4B53-CBE4-15E68D52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C6B0BEB-B73E-C8C9-211B-ED7EA6A7F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242D38-88B8-0A25-E955-1F2BA973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973A18-F0EE-E9C3-4B29-AE2E2459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BEFDD0-72F5-865B-AE05-F907A0FD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29436A-4A37-DE9B-3A9C-B3432E42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6870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F679ED-0D21-824F-505D-672E8E88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F360C-1D8D-17F9-ACF8-606802905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C539C4-CFBB-0FB2-EFF0-6DE68A713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4B63-7BB9-4A4D-8E0A-25A83FDF3FA9}" type="datetimeFigureOut">
              <a:rPr lang="es-US" smtClean="0"/>
              <a:t>8/29/24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2D179-BF95-3EE0-3C49-92E6689A8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66A71-271C-DB5E-FD26-9712D6D76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C30A-E568-734E-8254-9A1498150FB2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743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2407D0-7802-6956-C166-683A713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40" y="421551"/>
            <a:ext cx="4511175" cy="6014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6356FA-D6D5-C242-DBB4-0EFEEB259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87" y="421551"/>
            <a:ext cx="4511174" cy="6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3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denikaaa123@gmail.com</dc:creator>
  <cp:lastModifiedBy>denikaaa123@gmail.com</cp:lastModifiedBy>
  <cp:revision>2</cp:revision>
  <dcterms:created xsi:type="dcterms:W3CDTF">2024-08-30T04:34:51Z</dcterms:created>
  <dcterms:modified xsi:type="dcterms:W3CDTF">2024-08-30T04:37:23Z</dcterms:modified>
</cp:coreProperties>
</file>