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94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2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5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20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6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3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8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67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2063-B6E0-40B0-A727-990D69C881C1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4CE9-9EEA-4F64-A228-2D79845802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57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FEB146-49D9-412E-9E3D-A9A6CFC5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" y="0"/>
            <a:ext cx="68408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7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dulcereynava@gmail.com</dc:creator>
  <cp:lastModifiedBy>dulcereynava@gmail.com</cp:lastModifiedBy>
  <cp:revision>1</cp:revision>
  <dcterms:created xsi:type="dcterms:W3CDTF">2024-08-30T01:54:35Z</dcterms:created>
  <dcterms:modified xsi:type="dcterms:W3CDTF">2024-08-30T01:56:03Z</dcterms:modified>
</cp:coreProperties>
</file>