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AC400-9395-DADD-78E4-362DB4C14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8DEA3A-E785-B59D-B409-86ACAFCD0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4F2D60-7316-9CFE-3543-AC438D05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EC10-CCDB-D1BE-3B6F-F534B1D2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464282-D665-9A74-92EE-685F2650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601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856D2-DB53-71AC-6316-C81DD38D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50934B-7668-AED3-F1E0-4B83E4F96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2E63E0-4DDA-FF4A-ACBC-D714E743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18AFBF-47C3-5818-6830-707D3118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67751-E244-8E6A-C98A-67DDBE3A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336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305B36-C953-C8FF-1158-AB46356C6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66D7B1-E2F2-56B0-5B0A-716634F46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E886C1-4F96-66AA-A5E8-13C3F0DA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AE8E8-2454-DA17-9EEF-C1212691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25FC32-16D9-6457-903A-80176D3B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51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ECB0D-70BE-56C9-40F3-786A628B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681790-AD09-BCEF-CD31-B554385F5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069A3F-20B5-3B33-1BEB-6ED5F104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D2865B-98B4-09D8-1277-DA55CD5A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A5729C-EE66-84FE-999C-DDA53811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45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7C712-20A2-417A-1E52-778C1AB9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55952-CFE5-C473-19D8-649044129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47D3CB-C3FA-82CB-3D84-509FE6DC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DF64E6-BF00-2C3A-4C92-3A81119B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A45A0-8538-0AC6-8C17-EA0C286F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353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04AA6-E845-A8C8-3717-C25F10C7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50589D-B0D3-1AF7-0A75-BF8C37CE8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01FED9-1BFC-DF73-35A1-3D19F10EC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561940-3543-1ACC-5C16-E7EF370D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F5036-3943-C736-E322-D4822A1D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4EF283-9B54-9B79-5A44-87C0004E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41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15050-DAEE-5AFD-721B-072EBD9C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4B7CCA-67CA-3E13-9A65-5EAD56795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F79D81-31A5-0ED5-E689-DD37F58ED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864507-967A-8DB8-02BA-708D016A0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5A1E53-D3DD-83C2-513A-27FA98967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51BFFF-0656-063F-325F-A3F3A2DD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4F3A48-1579-A7CC-D71A-D1411256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474A7E-9276-7C1B-0E5E-1B4F7596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98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EA9AB-9B62-8EC0-1D91-957C3722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DE2268-107D-4FFB-7609-3D26B0F3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1A7658-0601-7B11-BDE2-0BC3AF6C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26AD8F-C3BB-2329-7956-6C82174F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42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F71CED-1718-44C4-EF8C-088259F8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2BE5CB-C7C0-1397-28AC-0BDC2D0B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A104BE-DA81-EAA8-BF4D-69273A9B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17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9AE4-3F07-E83E-ADBE-11B33AD6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57A3E9-3949-9550-701D-D3DB2E498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96C03B-F355-A7C1-ED3F-C9ABCDC1F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3544D4-2248-6E15-A0B1-30798251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29A88-901C-CF50-ED6D-058554AB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0F44C7-2E2D-6F90-3A6B-9A4644B3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21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34479-FF50-4DCE-8D5C-204B7550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7068FB-9BE1-D0A7-A921-F7979EAE8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23640-25B0-210F-9731-899F7ADCA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82BD3A-677F-C038-F747-C99FDFE0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B58D77-C422-36BF-7F05-EE910346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3BDCEF-224C-DD63-9C1F-F11EC0BA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706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30C885-627C-28FC-0809-7586ED6F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D51193-FBEC-6F92-E71C-EADFFC6FA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2AA7B1-8D82-9B68-8C9A-DF6AE3D1B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AA4E48-29A5-F144-9BAE-26FAB8752C28}" type="datetimeFigureOut">
              <a:rPr lang="es-MX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7FF0A-08CA-DFE2-B41F-B5CFD89BC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261B69-4971-9933-1625-66F52BD69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53D549-5ADC-9741-86E7-5E83B743D7C2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560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93631E-2634-5062-889E-E48726B3F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5" y="167242"/>
            <a:ext cx="4911563" cy="65235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C30B12-CAD0-3369-77B0-4C212ED12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06" y="327161"/>
            <a:ext cx="4670756" cy="62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2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Rocha</dc:creator>
  <cp:lastModifiedBy>Paulina Rocha</cp:lastModifiedBy>
  <cp:revision>2</cp:revision>
  <dcterms:created xsi:type="dcterms:W3CDTF">2024-08-30T02:18:13Z</dcterms:created>
  <dcterms:modified xsi:type="dcterms:W3CDTF">2024-08-30T02:35:19Z</dcterms:modified>
</cp:coreProperties>
</file>