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56529-5094-60BB-DE5C-495303F210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ESCUELA NORMAL DE EDUCACION PREESCOLAR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49B144-691A-BB5A-1EFB-EC96A3F94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892767"/>
          </a:xfrm>
        </p:spPr>
        <p:txBody>
          <a:bodyPr>
            <a:normAutofit lnSpcReduction="10000"/>
          </a:bodyPr>
          <a:lstStyle/>
          <a:p>
            <a:r>
              <a:rPr lang="es-ES" dirty="0"/>
              <a:t>AUTODESCRIPCION</a:t>
            </a:r>
          </a:p>
          <a:p>
            <a:r>
              <a:rPr lang="es-ES" dirty="0"/>
              <a:t>MAESTRO:GRACIANO MOTOYA HOYOS</a:t>
            </a:r>
          </a:p>
          <a:p>
            <a:r>
              <a:rPr lang="es-ES" dirty="0"/>
              <a:t>EL SUJETO Y SU FORMACION PROFESIONAL</a:t>
            </a:r>
          </a:p>
          <a:p>
            <a:r>
              <a:rPr lang="es-ES" dirty="0"/>
              <a:t>ALUMNA:DEBANI NAYURI MARTINEZ SANDOVAL</a:t>
            </a:r>
          </a:p>
          <a:p>
            <a:r>
              <a:rPr lang="es-ES" dirty="0"/>
              <a:t>N. LISTA:18 </a:t>
            </a:r>
          </a:p>
        </p:txBody>
      </p:sp>
    </p:spTree>
    <p:extLst>
      <p:ext uri="{BB962C8B-B14F-4D97-AF65-F5344CB8AC3E}">
        <p14:creationId xmlns:p14="http://schemas.microsoft.com/office/powerpoint/2010/main" val="3482136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23CD4A1-113E-E932-51CF-5FD2B2F72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847" y="261504"/>
            <a:ext cx="5652198" cy="633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0032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28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ESCUELA NORMAL DE EDUCACION PREESCOLAR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</dc:title>
  <dc:creator>daniel martinez</dc:creator>
  <cp:lastModifiedBy>daniel martinez</cp:lastModifiedBy>
  <cp:revision>1</cp:revision>
  <dcterms:created xsi:type="dcterms:W3CDTF">2024-08-30T03:09:28Z</dcterms:created>
  <dcterms:modified xsi:type="dcterms:W3CDTF">2024-08-30T03:46:40Z</dcterms:modified>
</cp:coreProperties>
</file>