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C8CFB-61E8-95BE-A51C-4EB368935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0F80AF-1764-8256-232D-365AEEBCD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7B5DF1-ADEF-B99B-E73E-8B4AA2AF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0B435-F23B-3178-7DD3-C5818DBA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2E076-8D4E-4162-4F64-28760ABA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3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85123-6C98-CA51-A040-80859ABC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426A25-6A72-C9F7-47C8-EDD83125F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9AE857-3F0F-F5E6-B81F-3971C79C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E7731-E460-604B-8CF3-4025086E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05FB7-13B1-B5AB-84B6-3EFCADE0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28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5978FA-4E90-240F-4CAA-012D88411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3414C3-A23F-6D21-F497-C19125C41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47E576-00D1-AA0E-E3D5-3DC55649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F529A2-F213-F148-D598-FB8BE303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BA022-6FA0-6B91-9686-1385CA7A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ED140-DEDA-45F5-4358-89DCE4FE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813C3C-2319-A32E-F26B-C70E316E6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3279E8-89B5-ABD1-0C29-8726836E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625A7-EF9B-0867-8A13-983C5BFC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721926-F294-4012-E4CD-6141A6A2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72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BD888-B6D8-9A7B-6B81-E73BD443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061D40-1101-61E6-6FA3-6F70C533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B69EC-ED02-DD84-7380-CED25A30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7C397-5B7A-0476-7B93-F0ACB437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1AFA32-740C-6793-8C0E-B4B451C4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8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AD97B-EAAF-7EF7-0F0D-60CDA782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8AA8E0-9F37-3824-2770-97535433C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B6B1D0-0C83-E643-5107-4AF0DAC9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4DB68E-0541-6DBA-7443-D06C93A7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7D5B-0BA1-6E5F-90B7-EFB3E297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108D53-C7B1-24FE-0719-E8354E05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28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4C62C-CC2C-55C0-B485-0FC2DE04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1836A9-2664-6654-0172-11EF1EB43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13AF9B-C5BB-1987-09DC-6D2387EB9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FE9C23-641B-C456-188D-AC3A3F51E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7C8392-F6CF-2E28-3CA9-11D5A94CE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DC3278-5D70-63C3-D5ED-471B6E2B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CA38D8-45C3-B7DF-B5E0-2EA10782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84F3DE-DE81-F100-2713-1B049B54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7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D831A-DAE3-E6DD-2702-9C00A6AB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D2134E-20D3-F126-133F-674833F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3C35B-E699-442F-5936-190714EA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7AEDB8-846A-5C20-6442-D41D4297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3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B37011-A5F5-3D38-6F28-82F89D38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CD79E7-B726-89D4-AB87-F2BBA494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4AEF5B-8033-9D10-02EF-F533FBAD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472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DEE88-8A74-06E9-7B1D-9570AE6F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482837-E8B9-3A8C-DF98-8E6C6E652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31925D-C85C-FBEC-C46F-36DF18D98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206C3-6E58-D781-4E6E-AB9F837D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0EA2CC-55D5-BB59-89F2-D7BCB49A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1FE8B9-A39F-3C48-94ED-A45F35B5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2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341D2-A8A7-141B-DA4A-F938D19A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200E44-1492-016D-BA4B-290B3A5F5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86D11A-C1E6-18C1-64E6-44422BE53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151315-7343-46B8-A752-D12D9996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60FC36-7167-6F3A-D50D-E4347033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5C38F2-3395-72D0-D708-93040A19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10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90566B-EB29-DD86-B5A2-A6A37B64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DF801A-AFCE-CD68-65D4-686A5712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45AC97-2CEB-B413-4C8D-F91F39790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E79904-055E-5D4D-98A8-B407CC08667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39E1FD-BD3A-7395-5CA1-5E9312E10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A0504-DEDF-AF63-1132-34DF5F666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43E4F-76F5-9044-A77E-F7FEF3FA89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93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28A2CA-E371-C5C2-6C7E-B9BD041C2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16" y="719665"/>
            <a:ext cx="4382684" cy="54186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8AB390-3F12-8A91-696E-97864FBDE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719665"/>
            <a:ext cx="438268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98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 Mnez</dc:creator>
  <cp:lastModifiedBy>Yess Mnez</cp:lastModifiedBy>
  <cp:revision>2</cp:revision>
  <dcterms:created xsi:type="dcterms:W3CDTF">2024-08-30T04:40:38Z</dcterms:created>
  <dcterms:modified xsi:type="dcterms:W3CDTF">2024-08-30T04:44:32Z</dcterms:modified>
</cp:coreProperties>
</file>