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ableStyles" Target="tableStyles.xml" /><Relationship Id="rId5" Type="http://schemas.openxmlformats.org/officeDocument/2006/relationships/theme" Target="theme/theme1.xml" /><Relationship Id="rId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463DEB-6A9C-7CB5-BF71-0156B999C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44B0308-53D9-B828-C90E-586ACD5AD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39445C-E0DE-6A84-A804-496B774A3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2EA5-DBDD-2B45-A0CE-62F6FE8357A9}" type="datetimeFigureOut">
              <a:rPr lang="es-US" smtClean="0"/>
              <a:t>8/29/2024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DB5590-5AA2-A548-3653-A8F04B422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254063-B276-DC10-4E75-9A05CA6C5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D5D5-F802-044F-B960-BE3086D88510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912356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46378E-D925-2557-FF44-38D8DFB94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431AA5C-3409-39CB-0FC8-E873529CE4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236CFC-C505-C3E3-617E-CBA443BC7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2EA5-DBDD-2B45-A0CE-62F6FE8357A9}" type="datetimeFigureOut">
              <a:rPr lang="es-US" smtClean="0"/>
              <a:t>8/29/2024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0E676F-CD70-7EF9-3A4A-84B9D77A9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667C6A-442F-D0E7-5435-BA921BC24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D5D5-F802-044F-B960-BE3086D88510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827461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3838131-D7EA-AAF3-F676-EA7B7C946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95D40BA-4FF2-5E56-910F-1C64AA915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D9F8ED-6F1D-E1CC-0743-CF1C8D206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2EA5-DBDD-2B45-A0CE-62F6FE8357A9}" type="datetimeFigureOut">
              <a:rPr lang="es-US" smtClean="0"/>
              <a:t>8/29/2024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88EC7C-5459-2FA4-F741-C2A161E54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8476EF-7DEF-D8C0-C3F2-6E8106AC2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D5D5-F802-044F-B960-BE3086D88510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1361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8E388-B6F6-883E-99E2-C4D8EB979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BDC99D-1D96-8873-4FC7-2931275C4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2D672F-197E-B00E-BFC0-BAC45E53E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2EA5-DBDD-2B45-A0CE-62F6FE8357A9}" type="datetimeFigureOut">
              <a:rPr lang="es-US" smtClean="0"/>
              <a:t>8/29/2024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F0A517-3022-1DEB-DF67-D053D50DF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A5E082-2025-0EDA-C135-50C721F8F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D5D5-F802-044F-B960-BE3086D88510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809589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AF612E-0842-B059-F2DA-603B3CC14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2F2916-BA9F-4452-7FF0-CDABE41B2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C14C55-CAE1-75F6-B156-0D19CBE60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2EA5-DBDD-2B45-A0CE-62F6FE8357A9}" type="datetimeFigureOut">
              <a:rPr lang="es-US" smtClean="0"/>
              <a:t>8/29/2024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9AF930-5924-B2B0-F256-27730359B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8EB850-6F77-35DC-2774-CB31C4D25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D5D5-F802-044F-B960-BE3086D88510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9299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F931F2-4EB3-C56A-D492-5F7939632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47DAA4-3EF5-FC4A-3293-6206186FE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6DFC71-6528-B174-D609-9354EE418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E0C9DB-F51F-5693-766F-63EFA3C90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2EA5-DBDD-2B45-A0CE-62F6FE8357A9}" type="datetimeFigureOut">
              <a:rPr lang="es-US" smtClean="0"/>
              <a:t>8/29/2024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23C34D-CC35-D4C3-2447-454C60E13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975A0E-B80F-EFB6-031F-AA44D220E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D5D5-F802-044F-B960-BE3086D88510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945248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5D03AF-ACB3-4A1A-BB78-B00BB7CFA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7B3906-5E19-C93C-9BC7-5A53A5C20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FE95CC-AC24-AC8E-276D-C8AE2EFB9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BDB0D3C-FE18-99B2-1773-003D1469D1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3EAA0AE-9CB8-34A8-0BA6-E443CED63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1315010-AFF8-4F3E-016B-4702F20D7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2EA5-DBDD-2B45-A0CE-62F6FE8357A9}" type="datetimeFigureOut">
              <a:rPr lang="es-US" smtClean="0"/>
              <a:t>8/29/2024</a:t>
            </a:fld>
            <a:endParaRPr lang="es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66E0667-CDA5-D86F-723D-1A50487AA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57392C5-EC95-6D0F-2B4D-B39150A20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D5D5-F802-044F-B960-BE3086D88510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868739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7E086C-6398-4391-11DF-F8DC1B01D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588BDC9-C0D7-9F58-F40C-1989E70CF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2EA5-DBDD-2B45-A0CE-62F6FE8357A9}" type="datetimeFigureOut">
              <a:rPr lang="es-US" smtClean="0"/>
              <a:t>8/29/2024</a:t>
            </a:fld>
            <a:endParaRPr lang="es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EBCDFDC-F22F-E8A4-445A-55A8F324B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1BC3932-08B1-0D49-9626-A758C4ED9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D5D5-F802-044F-B960-BE3086D88510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02080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C1FCADC-149A-4A37-8722-5AE2AC6D3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2EA5-DBDD-2B45-A0CE-62F6FE8357A9}" type="datetimeFigureOut">
              <a:rPr lang="es-US" smtClean="0"/>
              <a:t>8/29/2024</a:t>
            </a:fld>
            <a:endParaRPr lang="es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5F7888A-BC89-A809-C9F3-DD96E4E66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BD5D13B-B529-5AD2-F1CD-021EAEA7E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D5D5-F802-044F-B960-BE3086D88510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70536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EF36B5-D138-E13E-9417-1F86C7106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516E81-B3E4-EA44-65B9-A133493DD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F87717-4493-1DD5-1E07-0A09B858F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240C3A-A8B2-677F-D98F-3190C5A61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2EA5-DBDD-2B45-A0CE-62F6FE8357A9}" type="datetimeFigureOut">
              <a:rPr lang="es-US" smtClean="0"/>
              <a:t>8/29/2024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0FDA89-EADC-26A1-77EF-786A7ED6A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D02F4B-A659-19E5-CAE2-3FCAD60CF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D5D5-F802-044F-B960-BE3086D88510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360248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764AC-4D25-F4C6-E15D-96262E75F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F902743-F315-63E0-859C-1344B4A6D9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651060-A1F1-CCB9-2D4E-65B073F4B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6DE5CD-1EB9-159C-CADC-26ACC4D6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2EA5-DBDD-2B45-A0CE-62F6FE8357A9}" type="datetimeFigureOut">
              <a:rPr lang="es-US" smtClean="0"/>
              <a:t>8/29/2024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C994EC-5967-2B7F-DF3D-2D363710A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C39A14-0EF7-2BA3-7DB2-CDAE22A27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D5D5-F802-044F-B960-BE3086D88510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69748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80E973C-2DC5-D29F-584C-1BA7EC505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2F211B-ACBB-7E8D-1E00-3605EF935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C71D05-63EA-5735-F380-A66A08C275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B62EA5-DBDD-2B45-A0CE-62F6FE8357A9}" type="datetimeFigureOut">
              <a:rPr lang="es-US" smtClean="0"/>
              <a:t>8/29/2024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F7121B-C669-432C-0181-D75F5CAE4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4E59BE-1C2B-EC9C-CFF9-641473636B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D2D5D5-F802-044F-B960-BE3086D88510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761605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80528F5-3366-7159-4171-D2B3A0F54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53" y="316970"/>
            <a:ext cx="4336146" cy="597255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F3A6559-0C65-7903-44F0-04729C714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475" y="316970"/>
            <a:ext cx="6398772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776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1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Camila Fraustro</dc:creator>
  <cp:lastModifiedBy>Camila Fraustro</cp:lastModifiedBy>
  <cp:revision>2</cp:revision>
  <dcterms:created xsi:type="dcterms:W3CDTF">2024-08-30T05:23:27Z</dcterms:created>
  <dcterms:modified xsi:type="dcterms:W3CDTF">2024-08-30T05:38:37Z</dcterms:modified>
</cp:coreProperties>
</file>